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5" r:id="rId5"/>
  </p:sldMasterIdLst>
  <p:notesMasterIdLst>
    <p:notesMasterId r:id="rId6"/>
  </p:notesMasterIdLst>
  <p:sldIdLst>
    <p:sldId id="256" r:id="rId7"/>
    <p:sldId id="257" r:id="rId8"/>
    <p:sldId id="258" r:id="rId9"/>
    <p:sldId id="259" r:id="rId10"/>
    <p:sldId id="260" r:id="rId11"/>
    <p:sldId id="261" r:id="rId12"/>
    <p:sldId id="262" r:id="rId13"/>
  </p:sldIdLst>
  <p:sldSz cy="7561250" cx="10693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04">
          <p15:clr>
            <a:srgbClr val="A4A3A4"/>
          </p15:clr>
        </p15:guide>
        <p15:guide id="2" orient="horz" pos="4530">
          <p15:clr>
            <a:srgbClr val="A4A3A4"/>
          </p15:clr>
        </p15:guide>
        <p15:guide id="3" orient="horz" pos="612">
          <p15:clr>
            <a:srgbClr val="A4A3A4"/>
          </p15:clr>
        </p15:guide>
        <p15:guide id="4" orient="horz" pos="700">
          <p15:clr>
            <a:srgbClr val="A4A3A4"/>
          </p15:clr>
        </p15:guide>
        <p15:guide id="5" orient="horz" pos="2654">
          <p15:clr>
            <a:srgbClr val="A4A3A4"/>
          </p15:clr>
        </p15:guide>
        <p15:guide id="6" orient="horz" pos="2744">
          <p15:clr>
            <a:srgbClr val="A4A3A4"/>
          </p15:clr>
        </p15:guide>
        <p15:guide id="7" orient="horz" pos="1261">
          <p15:clr>
            <a:srgbClr val="A4A3A4"/>
          </p15:clr>
        </p15:guide>
        <p15:guide id="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DB04A50-EE6B-4E80-BC33-686BE64C25E4}">
  <a:tblStyle styleId="{CDB04A50-EE6B-4E80-BC33-686BE64C25E4}" styleName="Table_0">
    <a:wholeTbl>
      <a:tcTxStyle b="off" i="off">
        <a:font>
          <a:latin typeface="Georgia"/>
          <a:ea typeface="Georgia"/>
          <a:cs typeface="Georgia"/>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tcStyle>
        <a:tcBdr>
          <a:bottom>
            <a:ln cap="flat" cmpd="sng" w="9525">
              <a:solidFill>
                <a:srgbClr val="000000">
                  <a:alpha val="0"/>
                </a:srgbClr>
              </a:solidFill>
              <a:prstDash val="solid"/>
              <a:round/>
              <a:headEnd len="sm" w="sm" type="none"/>
              <a:tailEnd len="sm" w="sm" type="none"/>
            </a:ln>
          </a:bottom>
        </a:tcBdr>
      </a:tcStyle>
    </a:band1H>
    <a:band2H>
      <a:tcTxStyle b="off" i="off"/>
      <a:tcStyle>
        <a:tcBdr>
          <a:bottom>
            <a:ln cap="flat" cmpd="sng" w="9525">
              <a:solidFill>
                <a:srgbClr val="000000">
                  <a:alpha val="0"/>
                </a:srgbClr>
              </a:solidFill>
              <a:prstDash val="solid"/>
              <a:round/>
              <a:headEnd len="sm" w="sm" type="none"/>
              <a:tailEnd len="sm" w="sm" type="none"/>
            </a:ln>
          </a:bottom>
        </a:tcBdr>
      </a:tcStyle>
    </a:band2H>
    <a:band1V>
      <a:tcTxStyle b="off" i="off"/>
    </a:band1V>
    <a:band2V>
      <a:tcTxStyle b="off" i="off"/>
    </a:band2V>
    <a:lastCol>
      <a:tcTxStyle b="off" i="off"/>
    </a:lastCol>
    <a:firstCol>
      <a:tcTxStyle b="off" i="on">
        <a:font>
          <a:latin typeface="Georgia"/>
          <a:ea typeface="Georgia"/>
          <a:cs typeface="Georgia"/>
        </a:font>
        <a:schemeClr val="dk1"/>
      </a:tcTxStyle>
      <a:tcStyle>
        <a:fill>
          <a:solidFill>
            <a:srgbClr val="FFFFFF">
              <a:alpha val="0"/>
            </a:srgbClr>
          </a:solidFill>
        </a:fill>
      </a:tcStyle>
    </a:firstCol>
    <a:lastRow>
      <a:tcTxStyle b="off" i="off"/>
    </a:lastRow>
    <a:seCell>
      <a:tcTxStyle b="off" i="off"/>
    </a:seCell>
    <a:swCell>
      <a:tcTxStyle b="off" i="off"/>
    </a:swCell>
    <a:firstRow>
      <a:tcTxStyle b="on" i="off">
        <a:font>
          <a:latin typeface="Georgia"/>
          <a:ea typeface="Georgia"/>
          <a:cs typeface="Georgia"/>
        </a:font>
        <a:schemeClr val="dk2"/>
      </a:tcTxStyle>
      <a:tcStyle>
        <a:tcBdr>
          <a:bottom>
            <a:ln cap="flat" cmpd="sng" w="9525">
              <a:solidFill>
                <a:srgbClr val="000000">
                  <a:alpha val="0"/>
                </a:srgbClr>
              </a:solidFill>
              <a:prstDash val="solid"/>
              <a:round/>
              <a:headEnd len="sm" w="sm" type="none"/>
              <a:tailEnd len="sm" w="sm" type="none"/>
            </a:ln>
          </a:bottom>
        </a:tcBdr>
        <a:fill>
          <a:solidFill>
            <a:srgbClr val="FFFFFF">
              <a:alpha val="0"/>
            </a:srgbClr>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04" orient="horz"/>
        <p:guide pos="4530" orient="horz"/>
        <p:guide pos="612" orient="horz"/>
        <p:guide pos="700" orient="horz"/>
        <p:guide pos="2654" orient="horz"/>
        <p:guide pos="2744" orient="horz"/>
        <p:guide pos="1261" orient="horz"/>
        <p:guide/>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004888" y="685800"/>
            <a:ext cx="48482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1:notes"/>
          <p:cNvSpPr/>
          <p:nvPr>
            <p:ph idx="2" type="sldImg"/>
          </p:nvPr>
        </p:nvSpPr>
        <p:spPr>
          <a:xfrm>
            <a:off x="1004888" y="685800"/>
            <a:ext cx="48482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1" name="Google Shape;61;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2" name="Google Shape;62;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2:notes"/>
          <p:cNvSpPr/>
          <p:nvPr>
            <p:ph idx="2" type="sldImg"/>
          </p:nvPr>
        </p:nvSpPr>
        <p:spPr>
          <a:xfrm>
            <a:off x="1004888" y="685800"/>
            <a:ext cx="48482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1" name="Google Shape;71;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3:notes"/>
          <p:cNvSpPr/>
          <p:nvPr>
            <p:ph idx="2" type="sldImg"/>
          </p:nvPr>
        </p:nvSpPr>
        <p:spPr>
          <a:xfrm>
            <a:off x="1004888" y="685800"/>
            <a:ext cx="48482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0" name="Google Shape;90;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p:nvPr>
            <p:ph idx="2" type="sldImg"/>
          </p:nvPr>
        </p:nvSpPr>
        <p:spPr>
          <a:xfrm>
            <a:off x="1004888" y="685800"/>
            <a:ext cx="48482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5" name="Google Shape;105;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p:nvPr>
            <p:ph idx="2" type="sldImg"/>
          </p:nvPr>
        </p:nvSpPr>
        <p:spPr>
          <a:xfrm>
            <a:off x="1004888" y="685800"/>
            <a:ext cx="48482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0" name="Google Shape;120;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p:nvPr>
            <p:ph idx="2" type="sldImg"/>
          </p:nvPr>
        </p:nvSpPr>
        <p:spPr>
          <a:xfrm>
            <a:off x="1004888" y="685800"/>
            <a:ext cx="48482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5" name="Google Shape;135;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p7: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ver Slide" showMasterSp="0">
  <p:cSld name="1_Cover Slide">
    <p:spTree>
      <p:nvGrpSpPr>
        <p:cNvPr id="13" name="Shape 13"/>
        <p:cNvGrpSpPr/>
        <p:nvPr/>
      </p:nvGrpSpPr>
      <p:grpSpPr>
        <a:xfrm>
          <a:off x="0" y="0"/>
          <a:ext cx="0" cy="0"/>
          <a:chOff x="0" y="0"/>
          <a:chExt cx="0" cy="0"/>
        </a:xfrm>
      </p:grpSpPr>
      <p:sp>
        <p:nvSpPr>
          <p:cNvPr id="14" name="Google Shape;14;p2"/>
          <p:cNvSpPr/>
          <p:nvPr/>
        </p:nvSpPr>
        <p:spPr>
          <a:xfrm>
            <a:off x="7178025" y="0"/>
            <a:ext cx="3515400" cy="75612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eorgia"/>
              <a:ea typeface="Georgia"/>
              <a:cs typeface="Georgia"/>
              <a:sym typeface="Georgia"/>
            </a:endParaRPr>
          </a:p>
        </p:txBody>
      </p:sp>
      <p:sp>
        <p:nvSpPr>
          <p:cNvPr id="15" name="Google Shape;15;p2"/>
          <p:cNvSpPr/>
          <p:nvPr/>
        </p:nvSpPr>
        <p:spPr>
          <a:xfrm>
            <a:off x="25" y="0"/>
            <a:ext cx="8580900" cy="53529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eorgia"/>
              <a:ea typeface="Georgia"/>
              <a:cs typeface="Georgia"/>
              <a:sym typeface="Georgia"/>
            </a:endParaRPr>
          </a:p>
        </p:txBody>
      </p:sp>
      <p:sp>
        <p:nvSpPr>
          <p:cNvPr id="16" name="Google Shape;16;p2"/>
          <p:cNvSpPr txBox="1"/>
          <p:nvPr>
            <p:ph type="ctrTitle"/>
          </p:nvPr>
        </p:nvSpPr>
        <p:spPr>
          <a:xfrm>
            <a:off x="606332" y="1111950"/>
            <a:ext cx="5286900" cy="889500"/>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lt1"/>
              </a:buClr>
              <a:buSzPts val="5400"/>
              <a:buFont typeface="Georgia"/>
              <a:buNone/>
              <a:defRPr sz="5400">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
          <p:cNvSpPr txBox="1"/>
          <p:nvPr>
            <p:ph idx="1" type="subTitle"/>
          </p:nvPr>
        </p:nvSpPr>
        <p:spPr>
          <a:xfrm>
            <a:off x="606332" y="4428703"/>
            <a:ext cx="5286900" cy="2520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1"/>
              </a:buClr>
              <a:buSzPts val="1600"/>
              <a:buFont typeface="Arial"/>
              <a:buNone/>
              <a:defRPr b="0" sz="1600">
                <a:solidFill>
                  <a:schemeClr val="lt1"/>
                </a:solidFill>
                <a:latin typeface="Arial"/>
                <a:ea typeface="Arial"/>
                <a:cs typeface="Arial"/>
                <a:sym typeface="Arial"/>
              </a:defRPr>
            </a:lvl1pPr>
            <a:lvl2pPr lvl="1" algn="l">
              <a:lnSpc>
                <a:spcPct val="100000"/>
              </a:lnSpc>
              <a:spcBef>
                <a:spcPts val="0"/>
              </a:spcBef>
              <a:spcAft>
                <a:spcPts val="0"/>
              </a:spcAft>
              <a:buClr>
                <a:schemeClr val="lt1"/>
              </a:buClr>
              <a:buSzPts val="2000"/>
              <a:buNone/>
              <a:defRPr sz="2000">
                <a:solidFill>
                  <a:schemeClr val="lt1"/>
                </a:solidFill>
                <a:latin typeface="Georgia"/>
                <a:ea typeface="Georgia"/>
                <a:cs typeface="Georgia"/>
                <a:sym typeface="Georgia"/>
              </a:defRPr>
            </a:lvl2pPr>
            <a:lvl3pPr lvl="2"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3pPr>
            <a:lvl4pPr lvl="3"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4pPr>
            <a:lvl5pPr lvl="4"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5pPr>
            <a:lvl6pPr lvl="5"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6pPr>
            <a:lvl7pPr lvl="6"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7pPr>
            <a:lvl8pPr lvl="7"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8pPr>
            <a:lvl9pPr lvl="8" algn="l">
              <a:lnSpc>
                <a:spcPct val="100000"/>
              </a:lnSpc>
              <a:spcBef>
                <a:spcPts val="526"/>
              </a:spcBef>
              <a:spcAft>
                <a:spcPts val="526"/>
              </a:spcAft>
              <a:buClr>
                <a:schemeClr val="lt1"/>
              </a:buClr>
              <a:buSzPts val="2000"/>
              <a:buNone/>
              <a:defRPr sz="2000">
                <a:solidFill>
                  <a:schemeClr val="lt1"/>
                </a:solidFill>
                <a:latin typeface="Georgia"/>
                <a:ea typeface="Georgia"/>
                <a:cs typeface="Georgia"/>
                <a:sym typeface="Georgia"/>
              </a:defRPr>
            </a:lvl9pPr>
          </a:lstStyle>
          <a:p/>
        </p:txBody>
      </p:sp>
      <p:pic>
        <p:nvPicPr>
          <p:cNvPr id="18" name="Google Shape;18;p2"/>
          <p:cNvPicPr preferRelativeResize="0"/>
          <p:nvPr/>
        </p:nvPicPr>
        <p:blipFill rotWithShape="1">
          <a:blip r:embed="rId2">
            <a:alphaModFix/>
          </a:blip>
          <a:srcRect b="0" l="0" r="0" t="0"/>
          <a:stretch/>
        </p:blipFill>
        <p:spPr>
          <a:xfrm>
            <a:off x="393645" y="5890119"/>
            <a:ext cx="1636776" cy="1351185"/>
          </a:xfrm>
          <a:prstGeom prst="rect">
            <a:avLst/>
          </a:prstGeom>
          <a:noFill/>
          <a:ln>
            <a:noFill/>
          </a:ln>
        </p:spPr>
      </p:pic>
      <p:sp>
        <p:nvSpPr>
          <p:cNvPr id="19" name="Google Shape;19;p2"/>
          <p:cNvSpPr/>
          <p:nvPr/>
        </p:nvSpPr>
        <p:spPr>
          <a:xfrm>
            <a:off x="8025625" y="0"/>
            <a:ext cx="2667300" cy="5359200"/>
          </a:xfrm>
          <a:prstGeom prst="rect">
            <a:avLst/>
          </a:prstGeom>
          <a:solidFill>
            <a:srgbClr val="FFB6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Georgia"/>
              <a:ea typeface="Georgia"/>
              <a:cs typeface="Georgia"/>
              <a:sym typeface="Georgia"/>
            </a:endParaRPr>
          </a:p>
        </p:txBody>
      </p:sp>
      <p:pic>
        <p:nvPicPr>
          <p:cNvPr id="20" name="Google Shape;20;p2"/>
          <p:cNvPicPr preferRelativeResize="0"/>
          <p:nvPr/>
        </p:nvPicPr>
        <p:blipFill rotWithShape="1">
          <a:blip r:embed="rId3">
            <a:alphaModFix/>
          </a:blip>
          <a:srcRect b="0" l="1008" r="0" t="0"/>
          <a:stretch/>
        </p:blipFill>
        <p:spPr>
          <a:xfrm>
            <a:off x="7177625" y="0"/>
            <a:ext cx="3515450" cy="53593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Four_Interactive">
  <p:cSld name="Content: Four_Interactive">
    <p:spTree>
      <p:nvGrpSpPr>
        <p:cNvPr id="21" name="Shape 21"/>
        <p:cNvGrpSpPr/>
        <p:nvPr/>
      </p:nvGrpSpPr>
      <p:grpSpPr>
        <a:xfrm>
          <a:off x="0" y="0"/>
          <a:ext cx="0" cy="0"/>
          <a:chOff x="0" y="0"/>
          <a:chExt cx="0" cy="0"/>
        </a:xfrm>
      </p:grpSpPr>
      <p:sp>
        <p:nvSpPr>
          <p:cNvPr id="22" name="Google Shape;22;p3"/>
          <p:cNvSpPr txBox="1"/>
          <p:nvPr>
            <p:ph idx="1" type="body"/>
          </p:nvPr>
        </p:nvSpPr>
        <p:spPr>
          <a:xfrm>
            <a:off x="388471" y="2347070"/>
            <a:ext cx="2376000" cy="4176464"/>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SzPts val="1000"/>
              <a:buNone/>
              <a:defRPr/>
            </a:lvl1pPr>
            <a:lvl2pPr indent="-228600" lvl="1" marL="914400" marR="0" algn="l">
              <a:lnSpc>
                <a:spcPct val="100000"/>
              </a:lnSpc>
              <a:spcBef>
                <a:spcPts val="600"/>
              </a:spcBef>
              <a:spcAft>
                <a:spcPts val="0"/>
              </a:spcAft>
              <a:buSzPts val="1000"/>
              <a:buNone/>
              <a:defRPr i="0"/>
            </a:lvl2pPr>
            <a:lvl3pPr indent="-292100" lvl="2" marL="1371600" marR="0" algn="l">
              <a:lnSpc>
                <a:spcPct val="100000"/>
              </a:lnSpc>
              <a:spcBef>
                <a:spcPts val="526"/>
              </a:spcBef>
              <a:spcAft>
                <a:spcPts val="0"/>
              </a:spcAft>
              <a:buSzPts val="1000"/>
              <a:buChar char="•"/>
              <a:defRPr i="0"/>
            </a:lvl3pPr>
            <a:lvl4pPr indent="-292100" lvl="3" marL="1828800" marR="0" algn="l">
              <a:lnSpc>
                <a:spcPct val="100000"/>
              </a:lnSpc>
              <a:spcBef>
                <a:spcPts val="526"/>
              </a:spcBef>
              <a:spcAft>
                <a:spcPts val="0"/>
              </a:spcAft>
              <a:buSzPts val="1000"/>
              <a:buChar char="–"/>
              <a:defRPr i="0"/>
            </a:lvl4pPr>
            <a:lvl5pPr indent="-292100" lvl="4" marL="2286000" marR="0" algn="l">
              <a:lnSpc>
                <a:spcPct val="100000"/>
              </a:lnSpc>
              <a:spcBef>
                <a:spcPts val="526"/>
              </a:spcBef>
              <a:spcAft>
                <a:spcPts val="0"/>
              </a:spcAft>
              <a:buSzPts val="1000"/>
              <a:buChar char="•"/>
              <a:defRPr i="0"/>
            </a:lvl5pPr>
            <a:lvl6pPr indent="-292100" lvl="5" marL="2743200" marR="0" algn="l">
              <a:lnSpc>
                <a:spcPct val="100000"/>
              </a:lnSpc>
              <a:spcBef>
                <a:spcPts val="526"/>
              </a:spcBef>
              <a:spcAft>
                <a:spcPts val="0"/>
              </a:spcAft>
              <a:buSzPts val="1000"/>
              <a:buChar char="–"/>
              <a:defRPr/>
            </a:lvl6pPr>
            <a:lvl7pPr indent="-292100" lvl="6" marL="3200400" algn="l">
              <a:lnSpc>
                <a:spcPct val="100000"/>
              </a:lnSpc>
              <a:spcBef>
                <a:spcPts val="526"/>
              </a:spcBef>
              <a:spcAft>
                <a:spcPts val="0"/>
              </a:spcAft>
              <a:buSzPts val="1000"/>
              <a:buChar char="•"/>
              <a:defRPr sz="1000"/>
            </a:lvl7pPr>
            <a:lvl8pPr indent="-292100" lvl="7" marL="3657600" algn="l">
              <a:lnSpc>
                <a:spcPct val="100000"/>
              </a:lnSpc>
              <a:spcBef>
                <a:spcPts val="526"/>
              </a:spcBef>
              <a:spcAft>
                <a:spcPts val="0"/>
              </a:spcAft>
              <a:buSzPts val="1000"/>
              <a:buChar char="–"/>
              <a:defRPr sz="1000"/>
            </a:lvl8pPr>
            <a:lvl9pPr indent="-292100" lvl="8" marL="4114800" algn="l">
              <a:lnSpc>
                <a:spcPct val="100000"/>
              </a:lnSpc>
              <a:spcBef>
                <a:spcPts val="526"/>
              </a:spcBef>
              <a:spcAft>
                <a:spcPts val="526"/>
              </a:spcAft>
              <a:buSzPts val="1000"/>
              <a:buChar char="•"/>
              <a:defRPr sz="1000"/>
            </a:lvl9pPr>
          </a:lstStyle>
          <a:p/>
        </p:txBody>
      </p:sp>
      <p:sp>
        <p:nvSpPr>
          <p:cNvPr id="23" name="Google Shape;23;p3"/>
          <p:cNvSpPr txBox="1"/>
          <p:nvPr>
            <p:ph idx="2" type="body"/>
          </p:nvPr>
        </p:nvSpPr>
        <p:spPr>
          <a:xfrm>
            <a:off x="2902155" y="2347070"/>
            <a:ext cx="2376000" cy="4176464"/>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000"/>
              <a:buNone/>
              <a:defRPr/>
            </a:lvl1pPr>
            <a:lvl2pPr indent="-228600" lvl="1" marL="914400" algn="l">
              <a:lnSpc>
                <a:spcPct val="100000"/>
              </a:lnSpc>
              <a:spcBef>
                <a:spcPts val="600"/>
              </a:spcBef>
              <a:spcAft>
                <a:spcPts val="0"/>
              </a:spcAft>
              <a:buSzPts val="1000"/>
              <a:buNone/>
              <a:defRPr/>
            </a:lvl2pPr>
            <a:lvl3pPr indent="-292100" lvl="2" marL="1371600" algn="l">
              <a:lnSpc>
                <a:spcPct val="100000"/>
              </a:lnSpc>
              <a:spcBef>
                <a:spcPts val="526"/>
              </a:spcBef>
              <a:spcAft>
                <a:spcPts val="0"/>
              </a:spcAft>
              <a:buSzPts val="1000"/>
              <a:buChar char="•"/>
              <a:defRPr/>
            </a:lvl3pPr>
            <a:lvl4pPr indent="-292100" lvl="3" marL="1828800" algn="l">
              <a:lnSpc>
                <a:spcPct val="100000"/>
              </a:lnSpc>
              <a:spcBef>
                <a:spcPts val="526"/>
              </a:spcBef>
              <a:spcAft>
                <a:spcPts val="0"/>
              </a:spcAft>
              <a:buSzPts val="1000"/>
              <a:buChar char="–"/>
              <a:defRPr/>
            </a:lvl4pPr>
            <a:lvl5pPr indent="-292100" lvl="4" marL="2286000" algn="l">
              <a:lnSpc>
                <a:spcPct val="100000"/>
              </a:lnSpc>
              <a:spcBef>
                <a:spcPts val="526"/>
              </a:spcBef>
              <a:spcAft>
                <a:spcPts val="0"/>
              </a:spcAft>
              <a:buSzPts val="1000"/>
              <a:buChar char="•"/>
              <a:defRPr/>
            </a:lvl5pPr>
            <a:lvl6pPr indent="-292100" lvl="5" marL="2743200" algn="l">
              <a:lnSpc>
                <a:spcPct val="100000"/>
              </a:lnSpc>
              <a:spcBef>
                <a:spcPts val="526"/>
              </a:spcBef>
              <a:spcAft>
                <a:spcPts val="0"/>
              </a:spcAft>
              <a:buSzPts val="1000"/>
              <a:buChar char="–"/>
              <a:defRPr/>
            </a:lvl6pPr>
            <a:lvl7pPr indent="-292100" lvl="6" marL="3200400" algn="l">
              <a:lnSpc>
                <a:spcPct val="100000"/>
              </a:lnSpc>
              <a:spcBef>
                <a:spcPts val="526"/>
              </a:spcBef>
              <a:spcAft>
                <a:spcPts val="0"/>
              </a:spcAft>
              <a:buSzPts val="1000"/>
              <a:buChar char="•"/>
              <a:defRPr sz="1000"/>
            </a:lvl7pPr>
            <a:lvl8pPr indent="-292100" lvl="7" marL="3657600" algn="l">
              <a:lnSpc>
                <a:spcPct val="100000"/>
              </a:lnSpc>
              <a:spcBef>
                <a:spcPts val="526"/>
              </a:spcBef>
              <a:spcAft>
                <a:spcPts val="0"/>
              </a:spcAft>
              <a:buSzPts val="1000"/>
              <a:buChar char="–"/>
              <a:defRPr sz="1000"/>
            </a:lvl8pPr>
            <a:lvl9pPr indent="-292100" lvl="8" marL="4114800" algn="l">
              <a:lnSpc>
                <a:spcPct val="100000"/>
              </a:lnSpc>
              <a:spcBef>
                <a:spcPts val="526"/>
              </a:spcBef>
              <a:spcAft>
                <a:spcPts val="526"/>
              </a:spcAft>
              <a:buSzPts val="1000"/>
              <a:buChar char="•"/>
              <a:defRPr sz="1000"/>
            </a:lvl9pPr>
          </a:lstStyle>
          <a:p/>
        </p:txBody>
      </p:sp>
      <p:sp>
        <p:nvSpPr>
          <p:cNvPr id="24" name="Google Shape;24;p3"/>
          <p:cNvSpPr txBox="1"/>
          <p:nvPr>
            <p:ph idx="3" type="body"/>
          </p:nvPr>
        </p:nvSpPr>
        <p:spPr>
          <a:xfrm>
            <a:off x="7929524" y="2347068"/>
            <a:ext cx="2376000" cy="41766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000"/>
              <a:buNone/>
              <a:defRPr/>
            </a:lvl1pPr>
            <a:lvl2pPr indent="-228600" lvl="1" marL="914400" algn="l">
              <a:lnSpc>
                <a:spcPct val="100000"/>
              </a:lnSpc>
              <a:spcBef>
                <a:spcPts val="600"/>
              </a:spcBef>
              <a:spcAft>
                <a:spcPts val="0"/>
              </a:spcAft>
              <a:buSzPts val="1000"/>
              <a:buNone/>
              <a:defRPr/>
            </a:lvl2pPr>
            <a:lvl3pPr indent="-292100" lvl="2" marL="1371600" algn="l">
              <a:lnSpc>
                <a:spcPct val="100000"/>
              </a:lnSpc>
              <a:spcBef>
                <a:spcPts val="526"/>
              </a:spcBef>
              <a:spcAft>
                <a:spcPts val="0"/>
              </a:spcAft>
              <a:buSzPts val="1000"/>
              <a:buChar char="•"/>
              <a:defRPr/>
            </a:lvl3pPr>
            <a:lvl4pPr indent="-292100" lvl="3" marL="1828800" algn="l">
              <a:lnSpc>
                <a:spcPct val="100000"/>
              </a:lnSpc>
              <a:spcBef>
                <a:spcPts val="526"/>
              </a:spcBef>
              <a:spcAft>
                <a:spcPts val="0"/>
              </a:spcAft>
              <a:buSzPts val="1000"/>
              <a:buChar char="–"/>
              <a:defRPr/>
            </a:lvl4pPr>
            <a:lvl5pPr indent="-292100" lvl="4" marL="2286000" algn="l">
              <a:lnSpc>
                <a:spcPct val="100000"/>
              </a:lnSpc>
              <a:spcBef>
                <a:spcPts val="526"/>
              </a:spcBef>
              <a:spcAft>
                <a:spcPts val="0"/>
              </a:spcAft>
              <a:buSzPts val="1000"/>
              <a:buChar char="•"/>
              <a:defRPr/>
            </a:lvl5pPr>
            <a:lvl6pPr indent="-292100" lvl="5" marL="2743200" algn="l">
              <a:lnSpc>
                <a:spcPct val="100000"/>
              </a:lnSpc>
              <a:spcBef>
                <a:spcPts val="526"/>
              </a:spcBef>
              <a:spcAft>
                <a:spcPts val="0"/>
              </a:spcAft>
              <a:buSzPts val="1000"/>
              <a:buChar char="–"/>
              <a:defRPr/>
            </a:lvl6pPr>
            <a:lvl7pPr indent="-292100" lvl="6" marL="3200400" algn="l">
              <a:lnSpc>
                <a:spcPct val="100000"/>
              </a:lnSpc>
              <a:spcBef>
                <a:spcPts val="526"/>
              </a:spcBef>
              <a:spcAft>
                <a:spcPts val="0"/>
              </a:spcAft>
              <a:buSzPts val="1000"/>
              <a:buChar char="•"/>
              <a:defRPr sz="1000"/>
            </a:lvl7pPr>
            <a:lvl8pPr indent="-292100" lvl="7" marL="3657600" algn="l">
              <a:lnSpc>
                <a:spcPct val="100000"/>
              </a:lnSpc>
              <a:spcBef>
                <a:spcPts val="526"/>
              </a:spcBef>
              <a:spcAft>
                <a:spcPts val="0"/>
              </a:spcAft>
              <a:buSzPts val="1000"/>
              <a:buChar char="–"/>
              <a:defRPr sz="1000"/>
            </a:lvl8pPr>
            <a:lvl9pPr indent="-292100" lvl="8" marL="4114800" algn="l">
              <a:lnSpc>
                <a:spcPct val="100000"/>
              </a:lnSpc>
              <a:spcBef>
                <a:spcPts val="526"/>
              </a:spcBef>
              <a:spcAft>
                <a:spcPts val="526"/>
              </a:spcAft>
              <a:buSzPts val="1000"/>
              <a:buChar char="•"/>
              <a:defRPr sz="1000"/>
            </a:lvl9pPr>
          </a:lstStyle>
          <a:p/>
        </p:txBody>
      </p:sp>
      <p:sp>
        <p:nvSpPr>
          <p:cNvPr id="25" name="Google Shape;25;p3"/>
          <p:cNvSpPr txBox="1"/>
          <p:nvPr>
            <p:ph type="title"/>
          </p:nvPr>
        </p:nvSpPr>
        <p:spPr>
          <a:xfrm>
            <a:off x="383308" y="1519977"/>
            <a:ext cx="9926700" cy="567300"/>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dk1"/>
              </a:buClr>
              <a:buSzPts val="2800"/>
              <a:buFont typeface="Georgia"/>
              <a:buNone/>
              <a:defRPr sz="2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8523224" y="7120005"/>
            <a:ext cx="1782300" cy="1482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r>
              <a:rPr lang="en-GB"/>
              <a:t>PwC  |  </a:t>
            </a:r>
            <a:fld id="{00000000-1234-1234-1234-123412341234}" type="slidenum">
              <a:rPr lang="en-GB"/>
              <a:t>‹#›</a:t>
            </a:fld>
            <a:endParaRPr/>
          </a:p>
        </p:txBody>
      </p:sp>
      <p:sp>
        <p:nvSpPr>
          <p:cNvPr id="27" name="Google Shape;27;p3"/>
          <p:cNvSpPr txBox="1"/>
          <p:nvPr>
            <p:ph idx="4" type="body"/>
          </p:nvPr>
        </p:nvSpPr>
        <p:spPr>
          <a:xfrm>
            <a:off x="5415839" y="2347068"/>
            <a:ext cx="2376000" cy="417646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000"/>
              <a:buNone/>
              <a:defRPr/>
            </a:lvl1pPr>
            <a:lvl2pPr indent="-228600" lvl="1" marL="914400" algn="l">
              <a:lnSpc>
                <a:spcPct val="100000"/>
              </a:lnSpc>
              <a:spcBef>
                <a:spcPts val="600"/>
              </a:spcBef>
              <a:spcAft>
                <a:spcPts val="0"/>
              </a:spcAft>
              <a:buSzPts val="1000"/>
              <a:buNone/>
              <a:defRPr/>
            </a:lvl2pPr>
            <a:lvl3pPr indent="-292100" lvl="2" marL="1371600" algn="l">
              <a:lnSpc>
                <a:spcPct val="100000"/>
              </a:lnSpc>
              <a:spcBef>
                <a:spcPts val="526"/>
              </a:spcBef>
              <a:spcAft>
                <a:spcPts val="0"/>
              </a:spcAft>
              <a:buSzPts val="1000"/>
              <a:buChar char="•"/>
              <a:defRPr/>
            </a:lvl3pPr>
            <a:lvl4pPr indent="-292100" lvl="3" marL="1828800" algn="l">
              <a:lnSpc>
                <a:spcPct val="100000"/>
              </a:lnSpc>
              <a:spcBef>
                <a:spcPts val="526"/>
              </a:spcBef>
              <a:spcAft>
                <a:spcPts val="0"/>
              </a:spcAft>
              <a:buSzPts val="1000"/>
              <a:buChar char="–"/>
              <a:defRPr/>
            </a:lvl4pPr>
            <a:lvl5pPr indent="-292100" lvl="4" marL="2286000" algn="l">
              <a:lnSpc>
                <a:spcPct val="100000"/>
              </a:lnSpc>
              <a:spcBef>
                <a:spcPts val="526"/>
              </a:spcBef>
              <a:spcAft>
                <a:spcPts val="0"/>
              </a:spcAft>
              <a:buSzPts val="1000"/>
              <a:buChar char="•"/>
              <a:defRPr/>
            </a:lvl5pPr>
            <a:lvl6pPr indent="-292100" lvl="5" marL="2743200" algn="l">
              <a:lnSpc>
                <a:spcPct val="100000"/>
              </a:lnSpc>
              <a:spcBef>
                <a:spcPts val="526"/>
              </a:spcBef>
              <a:spcAft>
                <a:spcPts val="0"/>
              </a:spcAft>
              <a:buSzPts val="1000"/>
              <a:buChar char="–"/>
              <a:defRPr/>
            </a:lvl6pPr>
            <a:lvl7pPr indent="-292100" lvl="6" marL="3200400" algn="l">
              <a:lnSpc>
                <a:spcPct val="100000"/>
              </a:lnSpc>
              <a:spcBef>
                <a:spcPts val="526"/>
              </a:spcBef>
              <a:spcAft>
                <a:spcPts val="0"/>
              </a:spcAft>
              <a:buSzPts val="1000"/>
              <a:buChar char="•"/>
              <a:defRPr sz="1000"/>
            </a:lvl7pPr>
            <a:lvl8pPr indent="-292100" lvl="7" marL="3657600" algn="l">
              <a:lnSpc>
                <a:spcPct val="100000"/>
              </a:lnSpc>
              <a:spcBef>
                <a:spcPts val="526"/>
              </a:spcBef>
              <a:spcAft>
                <a:spcPts val="0"/>
              </a:spcAft>
              <a:buSzPts val="1000"/>
              <a:buChar char="–"/>
              <a:defRPr sz="1000"/>
            </a:lvl8pPr>
            <a:lvl9pPr indent="-292100" lvl="8" marL="4114800" algn="l">
              <a:lnSpc>
                <a:spcPct val="100000"/>
              </a:lnSpc>
              <a:spcBef>
                <a:spcPts val="526"/>
              </a:spcBef>
              <a:spcAft>
                <a:spcPts val="526"/>
              </a:spcAft>
              <a:buSzPts val="1000"/>
              <a:buChar char="•"/>
              <a:defRPr sz="1000"/>
            </a:lvl9pPr>
          </a:lstStyle>
          <a:p/>
        </p:txBody>
      </p:sp>
      <p:sp>
        <p:nvSpPr>
          <p:cNvPr id="28" name="Google Shape;28;p3"/>
          <p:cNvSpPr txBox="1"/>
          <p:nvPr/>
        </p:nvSpPr>
        <p:spPr>
          <a:xfrm>
            <a:off x="399427" y="342591"/>
            <a:ext cx="49389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1" i="0" lang="en-GB" sz="800" u="none" cap="none" strike="noStrike">
                <a:solidFill>
                  <a:schemeClr val="dk1"/>
                </a:solidFill>
                <a:latin typeface="Arial"/>
                <a:ea typeface="Arial"/>
                <a:cs typeface="Arial"/>
                <a:sym typeface="Arial"/>
              </a:rPr>
              <a:t>Credit-impaired financial assets</a:t>
            </a:r>
            <a:endParaRPr b="1" i="0" sz="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lang="en-GB" sz="800">
                <a:solidFill>
                  <a:schemeClr val="dk1"/>
                </a:solidFill>
              </a:rPr>
              <a:t>September</a:t>
            </a:r>
            <a:r>
              <a:rPr b="0" i="0" lang="en-GB" sz="800" u="none" cap="none" strike="noStrike">
                <a:solidFill>
                  <a:schemeClr val="dk1"/>
                </a:solidFill>
                <a:latin typeface="Arial"/>
                <a:ea typeface="Arial"/>
                <a:cs typeface="Arial"/>
                <a:sym typeface="Arial"/>
              </a:rPr>
              <a:t> 2022</a:t>
            </a:r>
            <a:endParaRPr b="0" i="0" sz="1400" u="none" cap="none" strike="noStrike">
              <a:solidFill>
                <a:srgbClr val="000000"/>
              </a:solidFill>
              <a:latin typeface="Arial"/>
              <a:ea typeface="Arial"/>
              <a:cs typeface="Arial"/>
              <a:sym typeface="Arial"/>
            </a:endParaRPr>
          </a:p>
        </p:txBody>
      </p:sp>
      <p:sp>
        <p:nvSpPr>
          <p:cNvPr id="29" name="Google Shape;29;p3">
            <a:hlinkClick action="ppaction://hlinkshowjump?jump=firstslide"/>
          </p:cNvPr>
          <p:cNvSpPr/>
          <p:nvPr/>
        </p:nvSpPr>
        <p:spPr>
          <a:xfrm>
            <a:off x="9703063" y="330114"/>
            <a:ext cx="288339" cy="246606"/>
          </a:xfrm>
          <a:custGeom>
            <a:rect b="b" l="l" r="r" t="t"/>
            <a:pathLst>
              <a:path extrusionOk="0" h="260" w="304">
                <a:moveTo>
                  <a:pt x="152" y="0"/>
                </a:moveTo>
                <a:lnTo>
                  <a:pt x="0" y="152"/>
                </a:lnTo>
                <a:lnTo>
                  <a:pt x="44" y="152"/>
                </a:lnTo>
                <a:lnTo>
                  <a:pt x="44" y="260"/>
                </a:lnTo>
                <a:lnTo>
                  <a:pt x="260" y="260"/>
                </a:lnTo>
                <a:lnTo>
                  <a:pt x="260" y="152"/>
                </a:lnTo>
                <a:lnTo>
                  <a:pt x="304" y="152"/>
                </a:lnTo>
                <a:lnTo>
                  <a:pt x="152" y="0"/>
                </a:lnTo>
                <a:close/>
                <a:moveTo>
                  <a:pt x="152" y="28"/>
                </a:moveTo>
                <a:lnTo>
                  <a:pt x="258" y="134"/>
                </a:lnTo>
                <a:lnTo>
                  <a:pt x="240" y="134"/>
                </a:lnTo>
                <a:lnTo>
                  <a:pt x="240" y="152"/>
                </a:lnTo>
                <a:lnTo>
                  <a:pt x="240" y="240"/>
                </a:lnTo>
                <a:lnTo>
                  <a:pt x="64" y="240"/>
                </a:lnTo>
                <a:lnTo>
                  <a:pt x="64" y="152"/>
                </a:lnTo>
                <a:lnTo>
                  <a:pt x="64" y="134"/>
                </a:lnTo>
                <a:lnTo>
                  <a:pt x="46" y="134"/>
                </a:lnTo>
                <a:lnTo>
                  <a:pt x="152" y="28"/>
                </a:lnTo>
                <a:close/>
              </a:path>
            </a:pathLst>
          </a:custGeom>
          <a:solidFill>
            <a:schemeClr val="accent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Arial"/>
              <a:ea typeface="Arial"/>
              <a:cs typeface="Arial"/>
              <a:sym typeface="Arial"/>
            </a:endParaRPr>
          </a:p>
        </p:txBody>
      </p:sp>
      <p:sp>
        <p:nvSpPr>
          <p:cNvPr id="30" name="Google Shape;30;p3">
            <a:hlinkClick action="ppaction://hlinkshowjump?jump=nextslide"/>
          </p:cNvPr>
          <p:cNvSpPr/>
          <p:nvPr/>
        </p:nvSpPr>
        <p:spPr>
          <a:xfrm>
            <a:off x="10027252" y="324247"/>
            <a:ext cx="288000" cy="288000"/>
          </a:xfrm>
          <a:custGeom>
            <a:rect b="b" l="l" r="r" t="t"/>
            <a:pathLst>
              <a:path extrusionOk="0" h="200" w="200">
                <a:moveTo>
                  <a:pt x="83" y="1"/>
                </a:moveTo>
                <a:cubicBezTo>
                  <a:pt x="78" y="2"/>
                  <a:pt x="74" y="3"/>
                  <a:pt x="70" y="5"/>
                </a:cubicBezTo>
                <a:cubicBezTo>
                  <a:pt x="37" y="15"/>
                  <a:pt x="11" y="42"/>
                  <a:pt x="3" y="75"/>
                </a:cubicBezTo>
                <a:cubicBezTo>
                  <a:pt x="1" y="83"/>
                  <a:pt x="0" y="91"/>
                  <a:pt x="0" y="100"/>
                </a:cubicBezTo>
                <a:cubicBezTo>
                  <a:pt x="0" y="100"/>
                  <a:pt x="0" y="100"/>
                  <a:pt x="0" y="100"/>
                </a:cubicBezTo>
                <a:cubicBezTo>
                  <a:pt x="0" y="100"/>
                  <a:pt x="0" y="100"/>
                  <a:pt x="0" y="100"/>
                </a:cubicBezTo>
                <a:cubicBezTo>
                  <a:pt x="0" y="108"/>
                  <a:pt x="1" y="116"/>
                  <a:pt x="3" y="124"/>
                </a:cubicBezTo>
                <a:cubicBezTo>
                  <a:pt x="13" y="162"/>
                  <a:pt x="44" y="192"/>
                  <a:pt x="83" y="198"/>
                </a:cubicBezTo>
                <a:cubicBezTo>
                  <a:pt x="88" y="199"/>
                  <a:pt x="94" y="200"/>
                  <a:pt x="100" y="200"/>
                </a:cubicBezTo>
                <a:cubicBezTo>
                  <a:pt x="106" y="200"/>
                  <a:pt x="111" y="199"/>
                  <a:pt x="117" y="198"/>
                </a:cubicBezTo>
                <a:cubicBezTo>
                  <a:pt x="156" y="192"/>
                  <a:pt x="187" y="162"/>
                  <a:pt x="197" y="124"/>
                </a:cubicBezTo>
                <a:cubicBezTo>
                  <a:pt x="199" y="116"/>
                  <a:pt x="200" y="108"/>
                  <a:pt x="200" y="100"/>
                </a:cubicBezTo>
                <a:cubicBezTo>
                  <a:pt x="200" y="91"/>
                  <a:pt x="199" y="83"/>
                  <a:pt x="197" y="75"/>
                </a:cubicBezTo>
                <a:cubicBezTo>
                  <a:pt x="188" y="42"/>
                  <a:pt x="163" y="15"/>
                  <a:pt x="130" y="5"/>
                </a:cubicBezTo>
                <a:cubicBezTo>
                  <a:pt x="126" y="3"/>
                  <a:pt x="121" y="2"/>
                  <a:pt x="117" y="1"/>
                </a:cubicBezTo>
                <a:cubicBezTo>
                  <a:pt x="111" y="0"/>
                  <a:pt x="106" y="0"/>
                  <a:pt x="100" y="0"/>
                </a:cubicBezTo>
                <a:cubicBezTo>
                  <a:pt x="94" y="0"/>
                  <a:pt x="88" y="0"/>
                  <a:pt x="83" y="1"/>
                </a:cubicBezTo>
                <a:close/>
                <a:moveTo>
                  <a:pt x="187" y="100"/>
                </a:moveTo>
                <a:cubicBezTo>
                  <a:pt x="187" y="148"/>
                  <a:pt x="148" y="187"/>
                  <a:pt x="100" y="187"/>
                </a:cubicBezTo>
                <a:cubicBezTo>
                  <a:pt x="52" y="187"/>
                  <a:pt x="12" y="148"/>
                  <a:pt x="12" y="100"/>
                </a:cubicBezTo>
                <a:cubicBezTo>
                  <a:pt x="12" y="52"/>
                  <a:pt x="52" y="12"/>
                  <a:pt x="100" y="12"/>
                </a:cubicBezTo>
                <a:cubicBezTo>
                  <a:pt x="148" y="12"/>
                  <a:pt x="187" y="52"/>
                  <a:pt x="187" y="100"/>
                </a:cubicBezTo>
                <a:close/>
                <a:moveTo>
                  <a:pt x="106" y="100"/>
                </a:moveTo>
                <a:cubicBezTo>
                  <a:pt x="76" y="130"/>
                  <a:pt x="76" y="130"/>
                  <a:pt x="76" y="130"/>
                </a:cubicBezTo>
                <a:cubicBezTo>
                  <a:pt x="85" y="139"/>
                  <a:pt x="85" y="139"/>
                  <a:pt x="85" y="139"/>
                </a:cubicBezTo>
                <a:cubicBezTo>
                  <a:pt x="124" y="100"/>
                  <a:pt x="124" y="100"/>
                  <a:pt x="124" y="100"/>
                </a:cubicBezTo>
                <a:cubicBezTo>
                  <a:pt x="85" y="60"/>
                  <a:pt x="85" y="60"/>
                  <a:pt x="85" y="60"/>
                </a:cubicBezTo>
                <a:cubicBezTo>
                  <a:pt x="76" y="69"/>
                  <a:pt x="76" y="69"/>
                  <a:pt x="76" y="69"/>
                </a:cubicBezTo>
                <a:cubicBezTo>
                  <a:pt x="106" y="100"/>
                  <a:pt x="106" y="100"/>
                  <a:pt x="106" y="100"/>
                </a:cubicBezTo>
                <a:close/>
              </a:path>
            </a:pathLst>
          </a:custGeom>
          <a:solidFill>
            <a:schemeClr val="accent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Arial"/>
              <a:ea typeface="Arial"/>
              <a:cs typeface="Arial"/>
              <a:sym typeface="Arial"/>
            </a:endParaRPr>
          </a:p>
        </p:txBody>
      </p:sp>
      <p:sp>
        <p:nvSpPr>
          <p:cNvPr id="31" name="Google Shape;31;p3">
            <a:hlinkClick action="ppaction://hlinkshowjump?jump=previousslide"/>
          </p:cNvPr>
          <p:cNvSpPr/>
          <p:nvPr/>
        </p:nvSpPr>
        <p:spPr>
          <a:xfrm flipH="1">
            <a:off x="9379212" y="324247"/>
            <a:ext cx="288000" cy="288000"/>
          </a:xfrm>
          <a:custGeom>
            <a:rect b="b" l="l" r="r" t="t"/>
            <a:pathLst>
              <a:path extrusionOk="0" h="200" w="200">
                <a:moveTo>
                  <a:pt x="83" y="1"/>
                </a:moveTo>
                <a:cubicBezTo>
                  <a:pt x="78" y="2"/>
                  <a:pt x="74" y="3"/>
                  <a:pt x="70" y="5"/>
                </a:cubicBezTo>
                <a:cubicBezTo>
                  <a:pt x="37" y="15"/>
                  <a:pt x="11" y="42"/>
                  <a:pt x="3" y="75"/>
                </a:cubicBezTo>
                <a:cubicBezTo>
                  <a:pt x="1" y="83"/>
                  <a:pt x="0" y="91"/>
                  <a:pt x="0" y="100"/>
                </a:cubicBezTo>
                <a:cubicBezTo>
                  <a:pt x="0" y="100"/>
                  <a:pt x="0" y="100"/>
                  <a:pt x="0" y="100"/>
                </a:cubicBezTo>
                <a:cubicBezTo>
                  <a:pt x="0" y="100"/>
                  <a:pt x="0" y="100"/>
                  <a:pt x="0" y="100"/>
                </a:cubicBezTo>
                <a:cubicBezTo>
                  <a:pt x="0" y="108"/>
                  <a:pt x="1" y="116"/>
                  <a:pt x="3" y="124"/>
                </a:cubicBezTo>
                <a:cubicBezTo>
                  <a:pt x="13" y="162"/>
                  <a:pt x="44" y="192"/>
                  <a:pt x="83" y="198"/>
                </a:cubicBezTo>
                <a:cubicBezTo>
                  <a:pt x="88" y="199"/>
                  <a:pt x="94" y="200"/>
                  <a:pt x="100" y="200"/>
                </a:cubicBezTo>
                <a:cubicBezTo>
                  <a:pt x="106" y="200"/>
                  <a:pt x="111" y="199"/>
                  <a:pt x="117" y="198"/>
                </a:cubicBezTo>
                <a:cubicBezTo>
                  <a:pt x="156" y="192"/>
                  <a:pt x="187" y="162"/>
                  <a:pt x="197" y="124"/>
                </a:cubicBezTo>
                <a:cubicBezTo>
                  <a:pt x="199" y="116"/>
                  <a:pt x="200" y="108"/>
                  <a:pt x="200" y="100"/>
                </a:cubicBezTo>
                <a:cubicBezTo>
                  <a:pt x="200" y="91"/>
                  <a:pt x="199" y="83"/>
                  <a:pt x="197" y="75"/>
                </a:cubicBezTo>
                <a:cubicBezTo>
                  <a:pt x="188" y="42"/>
                  <a:pt x="163" y="15"/>
                  <a:pt x="130" y="5"/>
                </a:cubicBezTo>
                <a:cubicBezTo>
                  <a:pt x="126" y="3"/>
                  <a:pt x="121" y="2"/>
                  <a:pt x="117" y="1"/>
                </a:cubicBezTo>
                <a:cubicBezTo>
                  <a:pt x="111" y="0"/>
                  <a:pt x="106" y="0"/>
                  <a:pt x="100" y="0"/>
                </a:cubicBezTo>
                <a:cubicBezTo>
                  <a:pt x="94" y="0"/>
                  <a:pt x="88" y="0"/>
                  <a:pt x="83" y="1"/>
                </a:cubicBezTo>
                <a:close/>
                <a:moveTo>
                  <a:pt x="187" y="100"/>
                </a:moveTo>
                <a:cubicBezTo>
                  <a:pt x="187" y="148"/>
                  <a:pt x="148" y="187"/>
                  <a:pt x="100" y="187"/>
                </a:cubicBezTo>
                <a:cubicBezTo>
                  <a:pt x="52" y="187"/>
                  <a:pt x="12" y="148"/>
                  <a:pt x="12" y="100"/>
                </a:cubicBezTo>
                <a:cubicBezTo>
                  <a:pt x="12" y="52"/>
                  <a:pt x="52" y="12"/>
                  <a:pt x="100" y="12"/>
                </a:cubicBezTo>
                <a:cubicBezTo>
                  <a:pt x="148" y="12"/>
                  <a:pt x="187" y="52"/>
                  <a:pt x="187" y="100"/>
                </a:cubicBezTo>
                <a:close/>
                <a:moveTo>
                  <a:pt x="106" y="100"/>
                </a:moveTo>
                <a:cubicBezTo>
                  <a:pt x="76" y="130"/>
                  <a:pt x="76" y="130"/>
                  <a:pt x="76" y="130"/>
                </a:cubicBezTo>
                <a:cubicBezTo>
                  <a:pt x="85" y="139"/>
                  <a:pt x="85" y="139"/>
                  <a:pt x="85" y="139"/>
                </a:cubicBezTo>
                <a:cubicBezTo>
                  <a:pt x="124" y="100"/>
                  <a:pt x="124" y="100"/>
                  <a:pt x="124" y="100"/>
                </a:cubicBezTo>
                <a:cubicBezTo>
                  <a:pt x="85" y="60"/>
                  <a:pt x="85" y="60"/>
                  <a:pt x="85" y="60"/>
                </a:cubicBezTo>
                <a:cubicBezTo>
                  <a:pt x="76" y="69"/>
                  <a:pt x="76" y="69"/>
                  <a:pt x="76" y="69"/>
                </a:cubicBezTo>
                <a:cubicBezTo>
                  <a:pt x="106" y="100"/>
                  <a:pt x="106" y="100"/>
                  <a:pt x="106" y="100"/>
                </a:cubicBezTo>
                <a:close/>
              </a:path>
            </a:pathLst>
          </a:custGeom>
          <a:solidFill>
            <a:schemeClr val="accent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Dark" showMasterSp="0">
  <p:cSld name="Thank You Dark">
    <p:bg>
      <p:bgPr>
        <a:solidFill>
          <a:srgbClr val="464646"/>
        </a:solidFill>
      </p:bgPr>
    </p:bg>
    <p:spTree>
      <p:nvGrpSpPr>
        <p:cNvPr id="32" name="Shape 32"/>
        <p:cNvGrpSpPr/>
        <p:nvPr/>
      </p:nvGrpSpPr>
      <p:grpSpPr>
        <a:xfrm>
          <a:off x="0" y="0"/>
          <a:ext cx="0" cy="0"/>
          <a:chOff x="0" y="0"/>
          <a:chExt cx="0" cy="0"/>
        </a:xfrm>
      </p:grpSpPr>
      <p:sp>
        <p:nvSpPr>
          <p:cNvPr id="33" name="Google Shape;33;p4"/>
          <p:cNvSpPr/>
          <p:nvPr/>
        </p:nvSpPr>
        <p:spPr>
          <a:xfrm>
            <a:off x="0" y="5447512"/>
            <a:ext cx="10693200" cy="2113500"/>
          </a:xfrm>
          <a:prstGeom prst="rect">
            <a:avLst/>
          </a:prstGeom>
          <a:solidFill>
            <a:schemeClr val="accent1"/>
          </a:solidFill>
          <a:ln>
            <a:noFill/>
          </a:ln>
        </p:spPr>
        <p:txBody>
          <a:bodyPr anchorCtr="0" anchor="ctr" bIns="45700" lIns="91450" spcFirstLastPara="1" rIns="91450"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4" name="Google Shape;34;p4"/>
          <p:cNvSpPr txBox="1"/>
          <p:nvPr>
            <p:ph idx="1" type="body"/>
          </p:nvPr>
        </p:nvSpPr>
        <p:spPr>
          <a:xfrm>
            <a:off x="388475" y="6525525"/>
            <a:ext cx="6528900" cy="7413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0"/>
              </a:spcBef>
              <a:spcAft>
                <a:spcPts val="0"/>
              </a:spcAft>
              <a:buClr>
                <a:schemeClr val="lt1"/>
              </a:buClr>
              <a:buSzPts val="800"/>
              <a:buNone/>
              <a:defRPr b="0" sz="800">
                <a:solidFill>
                  <a:schemeClr val="lt1"/>
                </a:solidFill>
                <a:latin typeface="Arial"/>
                <a:ea typeface="Arial"/>
                <a:cs typeface="Arial"/>
                <a:sym typeface="Arial"/>
              </a:defRPr>
            </a:lvl1pPr>
            <a:lvl2pPr indent="-228600" lvl="1" marL="914400" algn="l">
              <a:lnSpc>
                <a:spcPct val="100000"/>
              </a:lnSpc>
              <a:spcBef>
                <a:spcPts val="300"/>
              </a:spcBef>
              <a:spcAft>
                <a:spcPts val="0"/>
              </a:spcAft>
              <a:buClr>
                <a:schemeClr val="lt1"/>
              </a:buClr>
              <a:buSzPts val="800"/>
              <a:buNone/>
              <a:defRPr sz="800">
                <a:solidFill>
                  <a:schemeClr val="lt1"/>
                </a:solidFill>
              </a:defRPr>
            </a:lvl2pPr>
            <a:lvl3pPr indent="-279400" lvl="2" marL="1371600" algn="l">
              <a:lnSpc>
                <a:spcPct val="100000"/>
              </a:lnSpc>
              <a:spcBef>
                <a:spcPts val="300"/>
              </a:spcBef>
              <a:spcAft>
                <a:spcPts val="0"/>
              </a:spcAft>
              <a:buClr>
                <a:schemeClr val="lt1"/>
              </a:buClr>
              <a:buSzPts val="800"/>
              <a:buChar char="•"/>
              <a:defRPr sz="800">
                <a:solidFill>
                  <a:schemeClr val="lt1"/>
                </a:solidFill>
              </a:defRPr>
            </a:lvl3pPr>
            <a:lvl4pPr indent="-279400" lvl="3" marL="1828800" algn="l">
              <a:lnSpc>
                <a:spcPct val="100000"/>
              </a:lnSpc>
              <a:spcBef>
                <a:spcPts val="300"/>
              </a:spcBef>
              <a:spcAft>
                <a:spcPts val="0"/>
              </a:spcAft>
              <a:buClr>
                <a:schemeClr val="lt1"/>
              </a:buClr>
              <a:buSzPts val="800"/>
              <a:buChar char="–"/>
              <a:defRPr sz="800">
                <a:solidFill>
                  <a:schemeClr val="lt1"/>
                </a:solidFill>
              </a:defRPr>
            </a:lvl4pPr>
            <a:lvl5pPr indent="-279400" lvl="4" marL="2286000" algn="l">
              <a:lnSpc>
                <a:spcPct val="100000"/>
              </a:lnSpc>
              <a:spcBef>
                <a:spcPts val="300"/>
              </a:spcBef>
              <a:spcAft>
                <a:spcPts val="0"/>
              </a:spcAft>
              <a:buClr>
                <a:schemeClr val="lt1"/>
              </a:buClr>
              <a:buSzPts val="800"/>
              <a:buChar char="•"/>
              <a:defRPr sz="800">
                <a:solidFill>
                  <a:schemeClr val="lt1"/>
                </a:solidFill>
              </a:defRPr>
            </a:lvl5pPr>
            <a:lvl6pPr indent="-279400" lvl="5" marL="2743200" algn="l">
              <a:lnSpc>
                <a:spcPct val="100000"/>
              </a:lnSpc>
              <a:spcBef>
                <a:spcPts val="300"/>
              </a:spcBef>
              <a:spcAft>
                <a:spcPts val="0"/>
              </a:spcAft>
              <a:buClr>
                <a:schemeClr val="lt1"/>
              </a:buClr>
              <a:buSzPts val="800"/>
              <a:buChar char="–"/>
              <a:defRPr sz="800">
                <a:solidFill>
                  <a:schemeClr val="lt1"/>
                </a:solidFill>
              </a:defRPr>
            </a:lvl6pPr>
            <a:lvl7pPr indent="-279400" lvl="6" marL="3200400" algn="l">
              <a:lnSpc>
                <a:spcPct val="100000"/>
              </a:lnSpc>
              <a:spcBef>
                <a:spcPts val="300"/>
              </a:spcBef>
              <a:spcAft>
                <a:spcPts val="0"/>
              </a:spcAft>
              <a:buClr>
                <a:schemeClr val="lt1"/>
              </a:buClr>
              <a:buSzPts val="800"/>
              <a:buChar char="•"/>
              <a:defRPr sz="800">
                <a:solidFill>
                  <a:schemeClr val="lt1"/>
                </a:solidFill>
              </a:defRPr>
            </a:lvl7pPr>
            <a:lvl8pPr indent="-279400" lvl="7" marL="3657600" algn="l">
              <a:lnSpc>
                <a:spcPct val="100000"/>
              </a:lnSpc>
              <a:spcBef>
                <a:spcPts val="300"/>
              </a:spcBef>
              <a:spcAft>
                <a:spcPts val="0"/>
              </a:spcAft>
              <a:buClr>
                <a:schemeClr val="lt1"/>
              </a:buClr>
              <a:buSzPts val="800"/>
              <a:buChar char="–"/>
              <a:defRPr sz="800">
                <a:solidFill>
                  <a:schemeClr val="lt1"/>
                </a:solidFill>
              </a:defRPr>
            </a:lvl8pPr>
            <a:lvl9pPr indent="-279400" lvl="8" marL="4114800" algn="l">
              <a:lnSpc>
                <a:spcPct val="100000"/>
              </a:lnSpc>
              <a:spcBef>
                <a:spcPts val="300"/>
              </a:spcBef>
              <a:spcAft>
                <a:spcPts val="300"/>
              </a:spcAft>
              <a:buClr>
                <a:schemeClr val="lt1"/>
              </a:buClr>
              <a:buSzPts val="800"/>
              <a:buChar char="•"/>
              <a:defRPr sz="800">
                <a:solidFill>
                  <a:schemeClr val="lt1"/>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2" showMasterSp="0">
  <p:cSld name="Title Slide 2">
    <p:spTree>
      <p:nvGrpSpPr>
        <p:cNvPr id="35" name="Shape 35"/>
        <p:cNvGrpSpPr/>
        <p:nvPr/>
      </p:nvGrpSpPr>
      <p:grpSpPr>
        <a:xfrm>
          <a:off x="0" y="0"/>
          <a:ext cx="0" cy="0"/>
          <a:chOff x="0" y="0"/>
          <a:chExt cx="0" cy="0"/>
        </a:xfrm>
      </p:grpSpPr>
      <p:sp>
        <p:nvSpPr>
          <p:cNvPr id="36" name="Google Shape;36;p5"/>
          <p:cNvSpPr/>
          <p:nvPr>
            <p:ph idx="2" type="pic"/>
          </p:nvPr>
        </p:nvSpPr>
        <p:spPr>
          <a:xfrm>
            <a:off x="5346700" y="0"/>
            <a:ext cx="5346701" cy="5045045"/>
          </a:xfrm>
          <a:prstGeom prst="rect">
            <a:avLst/>
          </a:prstGeom>
          <a:solidFill>
            <a:srgbClr val="DEDEDE"/>
          </a:solidFill>
          <a:ln>
            <a:noFill/>
          </a:ln>
        </p:spPr>
      </p:sp>
      <p:sp>
        <p:nvSpPr>
          <p:cNvPr id="37" name="Google Shape;37;p5"/>
          <p:cNvSpPr/>
          <p:nvPr/>
        </p:nvSpPr>
        <p:spPr>
          <a:xfrm>
            <a:off x="0" y="0"/>
            <a:ext cx="5346701" cy="5045045"/>
          </a:xfrm>
          <a:prstGeom prst="rect">
            <a:avLst/>
          </a:prstGeom>
          <a:solidFill>
            <a:srgbClr val="46464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Arial"/>
              <a:ea typeface="Arial"/>
              <a:cs typeface="Arial"/>
              <a:sym typeface="Arial"/>
            </a:endParaRPr>
          </a:p>
        </p:txBody>
      </p:sp>
      <p:sp>
        <p:nvSpPr>
          <p:cNvPr id="38" name="Google Shape;38;p5"/>
          <p:cNvSpPr/>
          <p:nvPr/>
        </p:nvSpPr>
        <p:spPr>
          <a:xfrm>
            <a:off x="5347494" y="5045045"/>
            <a:ext cx="5346701" cy="2516218"/>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Arial"/>
              <a:ea typeface="Arial"/>
              <a:cs typeface="Arial"/>
              <a:sym typeface="Arial"/>
            </a:endParaRPr>
          </a:p>
        </p:txBody>
      </p:sp>
      <p:sp>
        <p:nvSpPr>
          <p:cNvPr id="39" name="Google Shape;39;p5"/>
          <p:cNvSpPr txBox="1"/>
          <p:nvPr>
            <p:ph type="ctrTitle"/>
          </p:nvPr>
        </p:nvSpPr>
        <p:spPr>
          <a:xfrm>
            <a:off x="534669" y="504084"/>
            <a:ext cx="4654229" cy="2772464"/>
          </a:xfrm>
          <a:prstGeom prst="rect">
            <a:avLst/>
          </a:prstGeom>
          <a:noFill/>
          <a:ln>
            <a:noFill/>
          </a:ln>
        </p:spPr>
        <p:txBody>
          <a:bodyPr anchorCtr="0" anchor="b" bIns="0" lIns="0" spcFirstLastPara="1" rIns="0" wrap="square" tIns="0">
            <a:noAutofit/>
          </a:bodyPr>
          <a:lstStyle>
            <a:lvl1pPr lvl="0" algn="l">
              <a:lnSpc>
                <a:spcPct val="85000"/>
              </a:lnSpc>
              <a:spcBef>
                <a:spcPts val="0"/>
              </a:spcBef>
              <a:spcAft>
                <a:spcPts val="0"/>
              </a:spcAft>
              <a:buClr>
                <a:schemeClr val="lt1"/>
              </a:buClr>
              <a:buSzPts val="3600"/>
              <a:buFont typeface="Georgia"/>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 type="subTitle"/>
          </p:nvPr>
        </p:nvSpPr>
        <p:spPr>
          <a:xfrm>
            <a:off x="534670" y="4207002"/>
            <a:ext cx="4654693" cy="65531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1"/>
              </a:buClr>
              <a:buSzPts val="1400"/>
              <a:buNone/>
              <a:defRPr b="0" sz="1400">
                <a:solidFill>
                  <a:schemeClr val="lt1"/>
                </a:solidFill>
              </a:defRPr>
            </a:lvl1pPr>
            <a:lvl2pPr lvl="1" algn="l">
              <a:lnSpc>
                <a:spcPct val="100000"/>
              </a:lnSpc>
              <a:spcBef>
                <a:spcPts val="0"/>
              </a:spcBef>
              <a:spcAft>
                <a:spcPts val="0"/>
              </a:spcAft>
              <a:buClr>
                <a:schemeClr val="lt1"/>
              </a:buClr>
              <a:buSzPts val="1400"/>
              <a:buNone/>
              <a:defRPr sz="1400">
                <a:solidFill>
                  <a:schemeClr val="lt1"/>
                </a:solidFill>
              </a:defRPr>
            </a:lvl2pPr>
            <a:lvl3pPr lvl="2" algn="l">
              <a:lnSpc>
                <a:spcPct val="100000"/>
              </a:lnSpc>
              <a:spcBef>
                <a:spcPts val="0"/>
              </a:spcBef>
              <a:spcAft>
                <a:spcPts val="0"/>
              </a:spcAft>
              <a:buClr>
                <a:schemeClr val="lt1"/>
              </a:buClr>
              <a:buSzPts val="1400"/>
              <a:buNone/>
              <a:defRPr sz="1400">
                <a:solidFill>
                  <a:schemeClr val="lt1"/>
                </a:solidFill>
              </a:defRPr>
            </a:lvl3pPr>
            <a:lvl4pPr lvl="3" algn="l">
              <a:lnSpc>
                <a:spcPct val="100000"/>
              </a:lnSpc>
              <a:spcBef>
                <a:spcPts val="0"/>
              </a:spcBef>
              <a:spcAft>
                <a:spcPts val="0"/>
              </a:spcAft>
              <a:buClr>
                <a:schemeClr val="lt1"/>
              </a:buClr>
              <a:buSzPts val="1400"/>
              <a:buNone/>
              <a:defRPr sz="1400">
                <a:solidFill>
                  <a:schemeClr val="lt1"/>
                </a:solidFill>
              </a:defRPr>
            </a:lvl4pPr>
            <a:lvl5pPr lvl="4" algn="l">
              <a:lnSpc>
                <a:spcPct val="100000"/>
              </a:lnSpc>
              <a:spcBef>
                <a:spcPts val="0"/>
              </a:spcBef>
              <a:spcAft>
                <a:spcPts val="0"/>
              </a:spcAft>
              <a:buClr>
                <a:schemeClr val="lt1"/>
              </a:buClr>
              <a:buSzPts val="1400"/>
              <a:buNone/>
              <a:defRPr sz="1400">
                <a:solidFill>
                  <a:schemeClr val="lt1"/>
                </a:solidFill>
              </a:defRPr>
            </a:lvl5pPr>
            <a:lvl6pPr lvl="5" algn="l">
              <a:lnSpc>
                <a:spcPct val="100000"/>
              </a:lnSpc>
              <a:spcBef>
                <a:spcPts val="0"/>
              </a:spcBef>
              <a:spcAft>
                <a:spcPts val="0"/>
              </a:spcAft>
              <a:buClr>
                <a:schemeClr val="lt1"/>
              </a:buClr>
              <a:buSzPts val="1400"/>
              <a:buNone/>
              <a:defRPr sz="1400">
                <a:solidFill>
                  <a:schemeClr val="lt1"/>
                </a:solidFill>
              </a:defRPr>
            </a:lvl6pPr>
            <a:lvl7pPr lvl="6" algn="l">
              <a:lnSpc>
                <a:spcPct val="100000"/>
              </a:lnSpc>
              <a:spcBef>
                <a:spcPts val="0"/>
              </a:spcBef>
              <a:spcAft>
                <a:spcPts val="0"/>
              </a:spcAft>
              <a:buClr>
                <a:schemeClr val="lt1"/>
              </a:buClr>
              <a:buSzPts val="1400"/>
              <a:buNone/>
              <a:defRPr sz="1400">
                <a:solidFill>
                  <a:schemeClr val="lt1"/>
                </a:solidFill>
              </a:defRPr>
            </a:lvl7pPr>
            <a:lvl8pPr lvl="7" algn="l">
              <a:lnSpc>
                <a:spcPct val="100000"/>
              </a:lnSpc>
              <a:spcBef>
                <a:spcPts val="0"/>
              </a:spcBef>
              <a:spcAft>
                <a:spcPts val="0"/>
              </a:spcAft>
              <a:buClr>
                <a:schemeClr val="lt1"/>
              </a:buClr>
              <a:buSzPts val="1400"/>
              <a:buNone/>
              <a:defRPr sz="1400">
                <a:solidFill>
                  <a:schemeClr val="lt1"/>
                </a:solidFill>
              </a:defRPr>
            </a:lvl8pPr>
            <a:lvl9pPr lvl="8" algn="l">
              <a:lnSpc>
                <a:spcPct val="100000"/>
              </a:lnSpc>
              <a:spcBef>
                <a:spcPts val="0"/>
              </a:spcBef>
              <a:spcAft>
                <a:spcPts val="0"/>
              </a:spcAft>
              <a:buClr>
                <a:schemeClr val="lt1"/>
              </a:buClr>
              <a:buSzPts val="1400"/>
              <a:buNone/>
              <a:defRPr sz="1400">
                <a:solidFill>
                  <a:schemeClr val="lt1"/>
                </a:solidFill>
              </a:defRPr>
            </a:lvl9pPr>
          </a:lstStyle>
          <a:p/>
        </p:txBody>
      </p:sp>
      <p:pic>
        <p:nvPicPr>
          <p:cNvPr id="41" name="Google Shape;41;p5"/>
          <p:cNvPicPr preferRelativeResize="0"/>
          <p:nvPr/>
        </p:nvPicPr>
        <p:blipFill rotWithShape="1">
          <a:blip r:embed="rId2">
            <a:alphaModFix/>
          </a:blip>
          <a:srcRect b="0" l="0" r="0" t="0"/>
          <a:stretch/>
        </p:blipFill>
        <p:spPr>
          <a:xfrm>
            <a:off x="393645" y="5890119"/>
            <a:ext cx="1636775" cy="135118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 Statement">
  <p:cSld name="Closing Statement">
    <p:bg>
      <p:bgPr>
        <a:solidFill>
          <a:schemeClr val="accent6"/>
        </a:solidFill>
      </p:bgPr>
    </p:bg>
    <p:spTree>
      <p:nvGrpSpPr>
        <p:cNvPr id="42" name="Shape 42"/>
        <p:cNvGrpSpPr/>
        <p:nvPr/>
      </p:nvGrpSpPr>
      <p:grpSpPr>
        <a:xfrm>
          <a:off x="0" y="0"/>
          <a:ext cx="0" cy="0"/>
          <a:chOff x="0" y="0"/>
          <a:chExt cx="0" cy="0"/>
        </a:xfrm>
      </p:grpSpPr>
      <p:grpSp>
        <p:nvGrpSpPr>
          <p:cNvPr id="43" name="Google Shape;43;p6"/>
          <p:cNvGrpSpPr/>
          <p:nvPr/>
        </p:nvGrpSpPr>
        <p:grpSpPr>
          <a:xfrm>
            <a:off x="15" y="0"/>
            <a:ext cx="10693061" cy="7561015"/>
            <a:chOff x="-511722" y="-1"/>
            <a:chExt cx="11205135" cy="7923101"/>
          </a:xfrm>
        </p:grpSpPr>
        <p:sp>
          <p:nvSpPr>
            <p:cNvPr id="44" name="Google Shape;44;p6"/>
            <p:cNvSpPr/>
            <p:nvPr/>
          </p:nvSpPr>
          <p:spPr>
            <a:xfrm>
              <a:off x="7898222" y="-1"/>
              <a:ext cx="2795100" cy="56160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eorgia"/>
                <a:ea typeface="Georgia"/>
                <a:cs typeface="Georgia"/>
                <a:sym typeface="Georgia"/>
              </a:endParaRPr>
            </a:p>
          </p:txBody>
        </p:sp>
        <p:pic>
          <p:nvPicPr>
            <p:cNvPr id="45" name="Google Shape;45;p6"/>
            <p:cNvPicPr preferRelativeResize="0"/>
            <p:nvPr/>
          </p:nvPicPr>
          <p:blipFill rotWithShape="1">
            <a:blip r:embed="rId2">
              <a:alphaModFix/>
            </a:blip>
            <a:srcRect b="0" l="1008" r="0" t="0"/>
            <a:stretch/>
          </p:blipFill>
          <p:spPr>
            <a:xfrm>
              <a:off x="7009613" y="-1"/>
              <a:ext cx="3683800" cy="5616002"/>
            </a:xfrm>
            <a:prstGeom prst="rect">
              <a:avLst/>
            </a:prstGeom>
            <a:noFill/>
            <a:ln>
              <a:noFill/>
            </a:ln>
          </p:spPr>
        </p:pic>
        <p:sp>
          <p:nvSpPr>
            <p:cNvPr id="46" name="Google Shape;46;p6"/>
            <p:cNvSpPr/>
            <p:nvPr/>
          </p:nvSpPr>
          <p:spPr>
            <a:xfrm>
              <a:off x="-511722" y="5615997"/>
              <a:ext cx="11205122" cy="2307103"/>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eorgia"/>
                <a:ea typeface="Georgia"/>
                <a:cs typeface="Georgia"/>
                <a:sym typeface="Georgia"/>
              </a:endParaRPr>
            </a:p>
          </p:txBody>
        </p:sp>
      </p:grpSp>
      <p:sp>
        <p:nvSpPr>
          <p:cNvPr id="47" name="Google Shape;47;p6"/>
          <p:cNvSpPr txBox="1"/>
          <p:nvPr>
            <p:ph idx="1" type="body"/>
          </p:nvPr>
        </p:nvSpPr>
        <p:spPr>
          <a:xfrm>
            <a:off x="388475" y="6525525"/>
            <a:ext cx="6528900" cy="7413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0"/>
              </a:spcBef>
              <a:spcAft>
                <a:spcPts val="0"/>
              </a:spcAft>
              <a:buClr>
                <a:schemeClr val="lt1"/>
              </a:buClr>
              <a:buSzPts val="800"/>
              <a:buNone/>
              <a:defRPr b="0" sz="800">
                <a:solidFill>
                  <a:schemeClr val="lt1"/>
                </a:solidFill>
                <a:latin typeface="Arial"/>
                <a:ea typeface="Arial"/>
                <a:cs typeface="Arial"/>
                <a:sym typeface="Arial"/>
              </a:defRPr>
            </a:lvl1pPr>
            <a:lvl2pPr indent="-228600" lvl="1" marL="914400" algn="l">
              <a:lnSpc>
                <a:spcPct val="100000"/>
              </a:lnSpc>
              <a:spcBef>
                <a:spcPts val="300"/>
              </a:spcBef>
              <a:spcAft>
                <a:spcPts val="0"/>
              </a:spcAft>
              <a:buClr>
                <a:schemeClr val="lt1"/>
              </a:buClr>
              <a:buSzPts val="800"/>
              <a:buNone/>
              <a:defRPr sz="800">
                <a:solidFill>
                  <a:schemeClr val="lt1"/>
                </a:solidFill>
              </a:defRPr>
            </a:lvl2pPr>
            <a:lvl3pPr indent="-279400" lvl="2" marL="1371600" algn="l">
              <a:lnSpc>
                <a:spcPct val="100000"/>
              </a:lnSpc>
              <a:spcBef>
                <a:spcPts val="300"/>
              </a:spcBef>
              <a:spcAft>
                <a:spcPts val="0"/>
              </a:spcAft>
              <a:buClr>
                <a:schemeClr val="lt1"/>
              </a:buClr>
              <a:buSzPts val="800"/>
              <a:buChar char="•"/>
              <a:defRPr sz="800">
                <a:solidFill>
                  <a:schemeClr val="lt1"/>
                </a:solidFill>
              </a:defRPr>
            </a:lvl3pPr>
            <a:lvl4pPr indent="-279400" lvl="3" marL="1828800" algn="l">
              <a:lnSpc>
                <a:spcPct val="100000"/>
              </a:lnSpc>
              <a:spcBef>
                <a:spcPts val="300"/>
              </a:spcBef>
              <a:spcAft>
                <a:spcPts val="0"/>
              </a:spcAft>
              <a:buClr>
                <a:schemeClr val="lt1"/>
              </a:buClr>
              <a:buSzPts val="800"/>
              <a:buChar char="–"/>
              <a:defRPr sz="800">
                <a:solidFill>
                  <a:schemeClr val="lt1"/>
                </a:solidFill>
              </a:defRPr>
            </a:lvl4pPr>
            <a:lvl5pPr indent="-279400" lvl="4" marL="2286000" algn="l">
              <a:lnSpc>
                <a:spcPct val="100000"/>
              </a:lnSpc>
              <a:spcBef>
                <a:spcPts val="300"/>
              </a:spcBef>
              <a:spcAft>
                <a:spcPts val="0"/>
              </a:spcAft>
              <a:buClr>
                <a:schemeClr val="lt1"/>
              </a:buClr>
              <a:buSzPts val="800"/>
              <a:buChar char="•"/>
              <a:defRPr sz="800">
                <a:solidFill>
                  <a:schemeClr val="lt1"/>
                </a:solidFill>
              </a:defRPr>
            </a:lvl5pPr>
            <a:lvl6pPr indent="-279400" lvl="5" marL="2743200" algn="l">
              <a:lnSpc>
                <a:spcPct val="100000"/>
              </a:lnSpc>
              <a:spcBef>
                <a:spcPts val="300"/>
              </a:spcBef>
              <a:spcAft>
                <a:spcPts val="0"/>
              </a:spcAft>
              <a:buClr>
                <a:schemeClr val="lt1"/>
              </a:buClr>
              <a:buSzPts val="800"/>
              <a:buChar char="–"/>
              <a:defRPr sz="800">
                <a:solidFill>
                  <a:schemeClr val="lt1"/>
                </a:solidFill>
              </a:defRPr>
            </a:lvl6pPr>
            <a:lvl7pPr indent="-279400" lvl="6" marL="3200400" algn="l">
              <a:lnSpc>
                <a:spcPct val="100000"/>
              </a:lnSpc>
              <a:spcBef>
                <a:spcPts val="300"/>
              </a:spcBef>
              <a:spcAft>
                <a:spcPts val="0"/>
              </a:spcAft>
              <a:buClr>
                <a:schemeClr val="lt1"/>
              </a:buClr>
              <a:buSzPts val="800"/>
              <a:buChar char="•"/>
              <a:defRPr sz="800">
                <a:solidFill>
                  <a:schemeClr val="lt1"/>
                </a:solidFill>
              </a:defRPr>
            </a:lvl7pPr>
            <a:lvl8pPr indent="-279400" lvl="7" marL="3657600" algn="l">
              <a:lnSpc>
                <a:spcPct val="100000"/>
              </a:lnSpc>
              <a:spcBef>
                <a:spcPts val="300"/>
              </a:spcBef>
              <a:spcAft>
                <a:spcPts val="0"/>
              </a:spcAft>
              <a:buClr>
                <a:schemeClr val="lt1"/>
              </a:buClr>
              <a:buSzPts val="800"/>
              <a:buChar char="–"/>
              <a:defRPr sz="800">
                <a:solidFill>
                  <a:schemeClr val="lt1"/>
                </a:solidFill>
              </a:defRPr>
            </a:lvl8pPr>
            <a:lvl9pPr indent="-279400" lvl="8" marL="4114800" algn="l">
              <a:lnSpc>
                <a:spcPct val="100000"/>
              </a:lnSpc>
              <a:spcBef>
                <a:spcPts val="300"/>
              </a:spcBef>
              <a:spcAft>
                <a:spcPts val="300"/>
              </a:spcAft>
              <a:buClr>
                <a:schemeClr val="lt1"/>
              </a:buClr>
              <a:buSzPts val="800"/>
              <a:buChar char="•"/>
              <a:defRPr sz="800">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showMasterSp="0">
  <p:cSld name="Cover Slide">
    <p:spTree>
      <p:nvGrpSpPr>
        <p:cNvPr id="48" name="Shape 48"/>
        <p:cNvGrpSpPr/>
        <p:nvPr/>
      </p:nvGrpSpPr>
      <p:grpSpPr>
        <a:xfrm>
          <a:off x="0" y="0"/>
          <a:ext cx="0" cy="0"/>
          <a:chOff x="0" y="0"/>
          <a:chExt cx="0" cy="0"/>
        </a:xfrm>
      </p:grpSpPr>
      <p:grpSp>
        <p:nvGrpSpPr>
          <p:cNvPr id="49" name="Google Shape;49;p7"/>
          <p:cNvGrpSpPr/>
          <p:nvPr/>
        </p:nvGrpSpPr>
        <p:grpSpPr>
          <a:xfrm>
            <a:off x="0" y="0"/>
            <a:ext cx="10693400" cy="4572000"/>
            <a:chOff x="0" y="0"/>
            <a:chExt cx="12192000" cy="4572000"/>
          </a:xfrm>
        </p:grpSpPr>
        <p:sp>
          <p:nvSpPr>
            <p:cNvPr id="50" name="Google Shape;50;p7"/>
            <p:cNvSpPr/>
            <p:nvPr/>
          </p:nvSpPr>
          <p:spPr>
            <a:xfrm>
              <a:off x="0" y="0"/>
              <a:ext cx="8096250" cy="3429000"/>
            </a:xfrm>
            <a:prstGeom prst="rect">
              <a:avLst/>
            </a:prstGeom>
            <a:solidFill>
              <a:srgbClr val="46464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1" name="Google Shape;51;p7"/>
            <p:cNvSpPr/>
            <p:nvPr/>
          </p:nvSpPr>
          <p:spPr>
            <a:xfrm>
              <a:off x="0" y="3429000"/>
              <a:ext cx="8096250" cy="11430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2" name="Google Shape;52;p7"/>
            <p:cNvSpPr/>
            <p:nvPr/>
          </p:nvSpPr>
          <p:spPr>
            <a:xfrm>
              <a:off x="8096250" y="0"/>
              <a:ext cx="4095750" cy="3429000"/>
            </a:xfrm>
            <a:prstGeom prst="rect">
              <a:avLst/>
            </a:prstGeom>
            <a:solidFill>
              <a:srgbClr val="EB8C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53" name="Google Shape;53;p7"/>
          <p:cNvSpPr txBox="1"/>
          <p:nvPr>
            <p:ph type="ctrTitle"/>
          </p:nvPr>
        </p:nvSpPr>
        <p:spPr>
          <a:xfrm>
            <a:off x="606332" y="1111950"/>
            <a:ext cx="5286900" cy="889500"/>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lt1"/>
              </a:buClr>
              <a:buSzPts val="5400"/>
              <a:buFont typeface="Georgia"/>
              <a:buNone/>
              <a:defRPr sz="5400">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7"/>
          <p:cNvSpPr txBox="1"/>
          <p:nvPr>
            <p:ph idx="1" type="subTitle"/>
          </p:nvPr>
        </p:nvSpPr>
        <p:spPr>
          <a:xfrm>
            <a:off x="606332" y="3883698"/>
            <a:ext cx="5286900" cy="2520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1"/>
              </a:buClr>
              <a:buSzPts val="1600"/>
              <a:buFont typeface="Arial"/>
              <a:buNone/>
              <a:defRPr b="0" sz="1600">
                <a:solidFill>
                  <a:schemeClr val="lt1"/>
                </a:solidFill>
                <a:latin typeface="Arial"/>
                <a:ea typeface="Arial"/>
                <a:cs typeface="Arial"/>
                <a:sym typeface="Arial"/>
              </a:defRPr>
            </a:lvl1pPr>
            <a:lvl2pPr lvl="1" algn="l">
              <a:lnSpc>
                <a:spcPct val="100000"/>
              </a:lnSpc>
              <a:spcBef>
                <a:spcPts val="0"/>
              </a:spcBef>
              <a:spcAft>
                <a:spcPts val="0"/>
              </a:spcAft>
              <a:buClr>
                <a:schemeClr val="lt1"/>
              </a:buClr>
              <a:buSzPts val="2000"/>
              <a:buNone/>
              <a:defRPr sz="2000">
                <a:solidFill>
                  <a:schemeClr val="lt1"/>
                </a:solidFill>
                <a:latin typeface="Georgia"/>
                <a:ea typeface="Georgia"/>
                <a:cs typeface="Georgia"/>
                <a:sym typeface="Georgia"/>
              </a:defRPr>
            </a:lvl2pPr>
            <a:lvl3pPr lvl="2"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3pPr>
            <a:lvl4pPr lvl="3"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4pPr>
            <a:lvl5pPr lvl="4"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5pPr>
            <a:lvl6pPr lvl="5"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6pPr>
            <a:lvl7pPr lvl="6"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7pPr>
            <a:lvl8pPr lvl="7" algn="l">
              <a:lnSpc>
                <a:spcPct val="100000"/>
              </a:lnSpc>
              <a:spcBef>
                <a:spcPts val="526"/>
              </a:spcBef>
              <a:spcAft>
                <a:spcPts val="0"/>
              </a:spcAft>
              <a:buClr>
                <a:schemeClr val="lt1"/>
              </a:buClr>
              <a:buSzPts val="2000"/>
              <a:buNone/>
              <a:defRPr sz="2000">
                <a:solidFill>
                  <a:schemeClr val="lt1"/>
                </a:solidFill>
                <a:latin typeface="Georgia"/>
                <a:ea typeface="Georgia"/>
                <a:cs typeface="Georgia"/>
                <a:sym typeface="Georgia"/>
              </a:defRPr>
            </a:lvl8pPr>
            <a:lvl9pPr lvl="8" algn="l">
              <a:lnSpc>
                <a:spcPct val="100000"/>
              </a:lnSpc>
              <a:spcBef>
                <a:spcPts val="526"/>
              </a:spcBef>
              <a:spcAft>
                <a:spcPts val="526"/>
              </a:spcAft>
              <a:buClr>
                <a:schemeClr val="lt1"/>
              </a:buClr>
              <a:buSzPts val="2000"/>
              <a:buNone/>
              <a:defRPr sz="2000">
                <a:solidFill>
                  <a:schemeClr val="lt1"/>
                </a:solidFill>
                <a:latin typeface="Georgia"/>
                <a:ea typeface="Georgia"/>
                <a:cs typeface="Georgia"/>
                <a:sym typeface="Georgia"/>
              </a:defRPr>
            </a:lvl9pPr>
          </a:lstStyle>
          <a:p/>
        </p:txBody>
      </p:sp>
      <p:pic>
        <p:nvPicPr>
          <p:cNvPr id="55" name="Google Shape;55;p7"/>
          <p:cNvPicPr preferRelativeResize="0"/>
          <p:nvPr/>
        </p:nvPicPr>
        <p:blipFill rotWithShape="1">
          <a:blip r:embed="rId2">
            <a:alphaModFix/>
          </a:blip>
          <a:srcRect b="0" l="0" r="0" t="0"/>
          <a:stretch/>
        </p:blipFill>
        <p:spPr>
          <a:xfrm>
            <a:off x="393645" y="5890119"/>
            <a:ext cx="1636775" cy="135118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Light" showMasterSp="0">
  <p:cSld name="Thank You Light">
    <p:bg>
      <p:bgPr>
        <a:solidFill>
          <a:schemeClr val="lt1"/>
        </a:solidFill>
      </p:bgPr>
    </p:bg>
    <p:spTree>
      <p:nvGrpSpPr>
        <p:cNvPr id="56" name="Shape 56"/>
        <p:cNvGrpSpPr/>
        <p:nvPr/>
      </p:nvGrpSpPr>
      <p:grpSpPr>
        <a:xfrm>
          <a:off x="0" y="0"/>
          <a:ext cx="0" cy="0"/>
          <a:chOff x="0" y="0"/>
          <a:chExt cx="0" cy="0"/>
        </a:xfrm>
      </p:grpSpPr>
      <p:sp>
        <p:nvSpPr>
          <p:cNvPr id="57" name="Google Shape;57;p8"/>
          <p:cNvSpPr/>
          <p:nvPr/>
        </p:nvSpPr>
        <p:spPr>
          <a:xfrm>
            <a:off x="0" y="5447512"/>
            <a:ext cx="10693200" cy="2113500"/>
          </a:xfrm>
          <a:prstGeom prst="rect">
            <a:avLst/>
          </a:prstGeom>
          <a:solidFill>
            <a:schemeClr val="accent5"/>
          </a:solidFill>
          <a:ln>
            <a:noFill/>
          </a:ln>
        </p:spPr>
        <p:txBody>
          <a:bodyPr anchorCtr="0" anchor="ctr" bIns="45700" lIns="91450" spcFirstLastPara="1" rIns="91450"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8" name="Google Shape;58;p8"/>
          <p:cNvSpPr txBox="1"/>
          <p:nvPr>
            <p:ph idx="1" type="body"/>
          </p:nvPr>
        </p:nvSpPr>
        <p:spPr>
          <a:xfrm>
            <a:off x="388475" y="6525525"/>
            <a:ext cx="6528900" cy="7413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0"/>
              </a:spcBef>
              <a:spcAft>
                <a:spcPts val="0"/>
              </a:spcAft>
              <a:buClr>
                <a:schemeClr val="lt1"/>
              </a:buClr>
              <a:buSzPts val="800"/>
              <a:buNone/>
              <a:defRPr b="0" sz="800">
                <a:solidFill>
                  <a:schemeClr val="lt1"/>
                </a:solidFill>
                <a:latin typeface="Arial"/>
                <a:ea typeface="Arial"/>
                <a:cs typeface="Arial"/>
                <a:sym typeface="Arial"/>
              </a:defRPr>
            </a:lvl1pPr>
            <a:lvl2pPr indent="-228600" lvl="1" marL="914400" algn="l">
              <a:lnSpc>
                <a:spcPct val="100000"/>
              </a:lnSpc>
              <a:spcBef>
                <a:spcPts val="300"/>
              </a:spcBef>
              <a:spcAft>
                <a:spcPts val="0"/>
              </a:spcAft>
              <a:buClr>
                <a:schemeClr val="lt1"/>
              </a:buClr>
              <a:buSzPts val="800"/>
              <a:buNone/>
              <a:defRPr sz="800">
                <a:solidFill>
                  <a:schemeClr val="lt1"/>
                </a:solidFill>
              </a:defRPr>
            </a:lvl2pPr>
            <a:lvl3pPr indent="-279400" lvl="2" marL="1371600" algn="l">
              <a:lnSpc>
                <a:spcPct val="100000"/>
              </a:lnSpc>
              <a:spcBef>
                <a:spcPts val="300"/>
              </a:spcBef>
              <a:spcAft>
                <a:spcPts val="0"/>
              </a:spcAft>
              <a:buClr>
                <a:schemeClr val="lt1"/>
              </a:buClr>
              <a:buSzPts val="800"/>
              <a:buChar char="•"/>
              <a:defRPr sz="800">
                <a:solidFill>
                  <a:schemeClr val="lt1"/>
                </a:solidFill>
              </a:defRPr>
            </a:lvl3pPr>
            <a:lvl4pPr indent="-279400" lvl="3" marL="1828800" algn="l">
              <a:lnSpc>
                <a:spcPct val="100000"/>
              </a:lnSpc>
              <a:spcBef>
                <a:spcPts val="300"/>
              </a:spcBef>
              <a:spcAft>
                <a:spcPts val="0"/>
              </a:spcAft>
              <a:buClr>
                <a:schemeClr val="lt1"/>
              </a:buClr>
              <a:buSzPts val="800"/>
              <a:buChar char="–"/>
              <a:defRPr sz="800">
                <a:solidFill>
                  <a:schemeClr val="lt1"/>
                </a:solidFill>
              </a:defRPr>
            </a:lvl4pPr>
            <a:lvl5pPr indent="-279400" lvl="4" marL="2286000" algn="l">
              <a:lnSpc>
                <a:spcPct val="100000"/>
              </a:lnSpc>
              <a:spcBef>
                <a:spcPts val="300"/>
              </a:spcBef>
              <a:spcAft>
                <a:spcPts val="0"/>
              </a:spcAft>
              <a:buClr>
                <a:schemeClr val="lt1"/>
              </a:buClr>
              <a:buSzPts val="800"/>
              <a:buChar char="•"/>
              <a:defRPr sz="800">
                <a:solidFill>
                  <a:schemeClr val="lt1"/>
                </a:solidFill>
              </a:defRPr>
            </a:lvl5pPr>
            <a:lvl6pPr indent="-279400" lvl="5" marL="2743200" algn="l">
              <a:lnSpc>
                <a:spcPct val="100000"/>
              </a:lnSpc>
              <a:spcBef>
                <a:spcPts val="300"/>
              </a:spcBef>
              <a:spcAft>
                <a:spcPts val="0"/>
              </a:spcAft>
              <a:buClr>
                <a:schemeClr val="lt1"/>
              </a:buClr>
              <a:buSzPts val="800"/>
              <a:buChar char="–"/>
              <a:defRPr sz="800">
                <a:solidFill>
                  <a:schemeClr val="lt1"/>
                </a:solidFill>
              </a:defRPr>
            </a:lvl6pPr>
            <a:lvl7pPr indent="-279400" lvl="6" marL="3200400" algn="l">
              <a:lnSpc>
                <a:spcPct val="100000"/>
              </a:lnSpc>
              <a:spcBef>
                <a:spcPts val="300"/>
              </a:spcBef>
              <a:spcAft>
                <a:spcPts val="0"/>
              </a:spcAft>
              <a:buClr>
                <a:schemeClr val="lt1"/>
              </a:buClr>
              <a:buSzPts val="800"/>
              <a:buChar char="•"/>
              <a:defRPr sz="800">
                <a:solidFill>
                  <a:schemeClr val="lt1"/>
                </a:solidFill>
              </a:defRPr>
            </a:lvl7pPr>
            <a:lvl8pPr indent="-279400" lvl="7" marL="3657600" algn="l">
              <a:lnSpc>
                <a:spcPct val="100000"/>
              </a:lnSpc>
              <a:spcBef>
                <a:spcPts val="300"/>
              </a:spcBef>
              <a:spcAft>
                <a:spcPts val="0"/>
              </a:spcAft>
              <a:buClr>
                <a:schemeClr val="lt1"/>
              </a:buClr>
              <a:buSzPts val="800"/>
              <a:buChar char="–"/>
              <a:defRPr sz="800">
                <a:solidFill>
                  <a:schemeClr val="lt1"/>
                </a:solidFill>
              </a:defRPr>
            </a:lvl8pPr>
            <a:lvl9pPr indent="-279400" lvl="8" marL="4114800" algn="l">
              <a:lnSpc>
                <a:spcPct val="100000"/>
              </a:lnSpc>
              <a:spcBef>
                <a:spcPts val="300"/>
              </a:spcBef>
              <a:spcAft>
                <a:spcPts val="300"/>
              </a:spcAft>
              <a:buClr>
                <a:schemeClr val="lt1"/>
              </a:buClr>
              <a:buSzPts val="800"/>
              <a:buChar char="•"/>
              <a:defRPr sz="800">
                <a:solidFill>
                  <a:schemeClr val="lt1"/>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97281" y="428271"/>
            <a:ext cx="9916458" cy="1529534"/>
          </a:xfrm>
          <a:prstGeom prst="rect">
            <a:avLst/>
          </a:prstGeom>
          <a:noFill/>
          <a:ln>
            <a:noFill/>
          </a:ln>
        </p:spPr>
        <p:txBody>
          <a:bodyPr anchorCtr="0" anchor="t" bIns="0" lIns="0" spcFirstLastPara="1" rIns="0" wrap="square" tIns="0">
            <a:noAutofit/>
          </a:bodyPr>
          <a:lstStyle>
            <a:lvl1pPr lvl="0" marR="0" rtl="0" algn="l">
              <a:lnSpc>
                <a:spcPct val="85000"/>
              </a:lnSpc>
              <a:spcBef>
                <a:spcPts val="0"/>
              </a:spcBef>
              <a:spcAft>
                <a:spcPts val="0"/>
              </a:spcAft>
              <a:buClr>
                <a:schemeClr val="dk1"/>
              </a:buClr>
              <a:buSzPts val="2807"/>
              <a:buFont typeface="Georgia"/>
              <a:buNone/>
              <a:defRPr b="0" i="0" sz="2807" u="none" cap="none" strike="noStrike">
                <a:solidFill>
                  <a:schemeClr val="dk1"/>
                </a:solidFill>
                <a:latin typeface="Georgia"/>
                <a:ea typeface="Georgia"/>
                <a:cs typeface="Georgia"/>
                <a:sym typeface="Georgi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388472" y="2103438"/>
            <a:ext cx="9916458" cy="470169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1pPr>
            <a:lvl2pPr indent="-228600" lvl="1" marL="914400" marR="0" rtl="0" algn="l">
              <a:lnSpc>
                <a:spcPct val="100000"/>
              </a:lnSpc>
              <a:spcBef>
                <a:spcPts val="6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2pPr>
            <a:lvl3pPr indent="-292100" lvl="2" marL="1371600" marR="0" rtl="0" algn="l">
              <a:lnSpc>
                <a:spcPct val="100000"/>
              </a:lnSpc>
              <a:spcBef>
                <a:spcPts val="526"/>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3pPr>
            <a:lvl4pPr indent="-292100" lvl="3" marL="1828800" marR="0" rtl="0" algn="l">
              <a:lnSpc>
                <a:spcPct val="100000"/>
              </a:lnSpc>
              <a:spcBef>
                <a:spcPts val="526"/>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4pPr>
            <a:lvl5pPr indent="-292100" lvl="4" marL="2286000" marR="0" rtl="0" algn="l">
              <a:lnSpc>
                <a:spcPct val="100000"/>
              </a:lnSpc>
              <a:spcBef>
                <a:spcPts val="526"/>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5pPr>
            <a:lvl6pPr indent="-292100" lvl="5" marL="2743200" marR="0" rtl="0" algn="l">
              <a:lnSpc>
                <a:spcPct val="100000"/>
              </a:lnSpc>
              <a:spcBef>
                <a:spcPts val="526"/>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6pPr>
            <a:lvl7pPr indent="-292100" lvl="6" marL="3200400" marR="0" rtl="0" algn="l">
              <a:lnSpc>
                <a:spcPct val="100000"/>
              </a:lnSpc>
              <a:spcBef>
                <a:spcPts val="526"/>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7pPr>
            <a:lvl8pPr indent="-292100" lvl="7" marL="3657600" marR="0" rtl="0" algn="l">
              <a:lnSpc>
                <a:spcPct val="100000"/>
              </a:lnSpc>
              <a:spcBef>
                <a:spcPts val="526"/>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8pPr>
            <a:lvl9pPr indent="-292100" lvl="8" marL="4114800" marR="0" rtl="0" algn="l">
              <a:lnSpc>
                <a:spcPct val="100000"/>
              </a:lnSpc>
              <a:spcBef>
                <a:spcPts val="526"/>
              </a:spcBef>
              <a:spcAft>
                <a:spcPts val="526"/>
              </a:spcAft>
              <a:buClr>
                <a:schemeClr val="dk1"/>
              </a:buClr>
              <a:buSzPts val="1000"/>
              <a:buFont typeface="Arial"/>
              <a:buChar char="•"/>
              <a:defRPr b="0" i="0" sz="1000" u="none" cap="none" strike="noStrike">
                <a:solidFill>
                  <a:schemeClr val="dk1"/>
                </a:solidFill>
                <a:latin typeface="Arial"/>
                <a:ea typeface="Arial"/>
                <a:cs typeface="Arial"/>
                <a:sym typeface="Arial"/>
              </a:defRPr>
            </a:lvl9pPr>
          </a:lstStyle>
          <a:p/>
        </p:txBody>
      </p:sp>
      <p:sp>
        <p:nvSpPr>
          <p:cNvPr id="12" name="Google Shape;12;p1"/>
          <p:cNvSpPr txBox="1"/>
          <p:nvPr>
            <p:ph idx="12" type="sldNum"/>
          </p:nvPr>
        </p:nvSpPr>
        <p:spPr>
          <a:xfrm>
            <a:off x="10006683" y="6982562"/>
            <a:ext cx="641700" cy="578700"/>
          </a:xfrm>
          <a:prstGeom prst="rect">
            <a:avLst/>
          </a:prstGeom>
          <a:noFill/>
          <a:ln>
            <a:noFill/>
          </a:ln>
        </p:spPr>
        <p:txBody>
          <a:bodyPr anchorCtr="0" anchor="t" bIns="104875" lIns="104875" spcFirstLastPara="1" rIns="104875" wrap="square" tIns="104875">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3413">
          <p15:clr>
            <a:srgbClr val="F26B43"/>
          </p15:clr>
        </p15:guide>
        <p15:guide id="2" pos="238">
          <p15:clr>
            <a:srgbClr val="F26B43"/>
          </p15:clr>
        </p15:guide>
        <p15:guide id="3" pos="6498">
          <p15:clr>
            <a:srgbClr val="F26B43"/>
          </p15:clr>
        </p15:guide>
        <p15:guide id="4" pos="4910">
          <p15:clr>
            <a:srgbClr val="F26B43"/>
          </p15:clr>
        </p15:guide>
        <p15:guide id="5" pos="3323">
          <p15:clr>
            <a:srgbClr val="F26B43"/>
          </p15:clr>
        </p15:guide>
        <p15:guide id="6" orient="horz" pos="4105">
          <p15:clr>
            <a:srgbClr val="F26B43"/>
          </p15:clr>
        </p15:guide>
        <p15:guide id="7" pos="1826">
          <p15:clr>
            <a:srgbClr val="F26B43"/>
          </p15:clr>
        </p15:guide>
        <p15:guide id="8" pos="1735">
          <p15:clr>
            <a:srgbClr val="F26B43"/>
          </p15:clr>
        </p15:guide>
        <p15:guide id="9" pos="4988">
          <p15:clr>
            <a:srgbClr val="F26B43"/>
          </p15:clr>
        </p15:guide>
        <p15:guide id="10" orient="horz" pos="476">
          <p15:clr>
            <a:srgbClr val="F26B43"/>
          </p15:clr>
        </p15:guide>
        <p15:guide id="11" orient="horz" pos="1474">
          <p15:clr>
            <a:srgbClr val="F26B43"/>
          </p15:clr>
        </p15:guide>
        <p15:guide id="12" orient="horz" pos="1066">
          <p15:clr>
            <a:srgbClr val="F26B43"/>
          </p15:clr>
        </p15:guide>
        <p15:guide id="13" orient="horz" pos="270">
          <p15:clr>
            <a:srgbClr val="F26B43"/>
          </p15:clr>
        </p15:guide>
        <p15:guide id="14" orient="horz" pos="429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slide" Target="/ppt/slides/slide2.xml"/><Relationship Id="rId5" Type="http://schemas.openxmlformats.org/officeDocument/2006/relationships/slide" Target="/ppt/slid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viewpoint.pwc.com/dt/gx/en/pwc/manual_of_accounting/ifrs/ifrs_INT/ifrs_INT/26_consolidated_fina_INT/illustrative_text__23_INT/faq_261511_when_shou_INT.html" TargetMode="External"/><Relationship Id="rId4" Type="http://schemas.openxmlformats.org/officeDocument/2006/relationships/hyperlink" Target="https://viewpoint.pwc.com/dt/gx/en/pwc/manual_of_accounting/ifrs/ifrs_INT/ifrs_INT/44_recognition_and_d_INT/illustrative_text__37_INT/derecognition_of_fin__3_INT/determine_whether_th__4_INT/faq_44272_derecognit_INT.html" TargetMode="External"/><Relationship Id="rId9" Type="http://schemas.openxmlformats.org/officeDocument/2006/relationships/slide" Target="/ppt/slides/slide3.xml"/><Relationship Id="rId5" Type="http://schemas.openxmlformats.org/officeDocument/2006/relationships/hyperlink" Target="https://viewpoint.pwc.com/dt/gx/en/pwc/manual_of_accounting/ifrs/ifrs_INT/ifrs_INT/45_impairment_ifrs_9_INT/illustrative_text__38_INT/faq_45801_applicatio_INT.html" TargetMode="External"/><Relationship Id="rId6" Type="http://schemas.openxmlformats.org/officeDocument/2006/relationships/hyperlink" Target="https://viewpoint.pwc.com/dt/gx/en/pwc/manual_of_accounting/ifrs/ifrs_INT/ifrs_INT/45_impairment_ifrs_9_INT/illustrative_text__38_INT/faq_45802_level_at_w_INT.html" TargetMode="External"/><Relationship Id="rId7" Type="http://schemas.openxmlformats.org/officeDocument/2006/relationships/hyperlink" Target="https://viewpoint.pwc.com/dt/uk/en/pwc/manual_of_accounting/ifrs/ifrs_INT/ifrs_INT/44_recognition_and_d_INT/illustrative_text__37_INT/continuing_involveme__6_INT/Accounting-for-collateral/FAQ-44981-How-should-a-lender.html" TargetMode="External"/><Relationship Id="rId8" Type="http://schemas.openxmlformats.org/officeDocument/2006/relationships/slide" Target="/ppt/slid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viewpoint.pwc.com/dt/gx/en/pwc/manual_of_accounting/ifrs/ifrs_INT/ifrs_INT/45_impairment_ifrs_9_INT/illustrative_text__38_INT/faq_4542_would_the_i_INT.html" TargetMode="External"/><Relationship Id="rId4" Type="http://schemas.openxmlformats.org/officeDocument/2006/relationships/hyperlink" Target="https://viewpoint.pwc.com/dt/uk/en/pwc/manual_of_accounting/ifrs/ifrs_INT/ifrs_INT/45_impairment_ifrs_9_INT/illustrative_text__38_INT/faq_45723_inclusion__INT.html" TargetMode="External"/><Relationship Id="rId9" Type="http://schemas.openxmlformats.org/officeDocument/2006/relationships/slide" Target="/ppt/slides/slide4.xml"/><Relationship Id="rId5" Type="http://schemas.openxmlformats.org/officeDocument/2006/relationships/hyperlink" Target="https://viewpoint.pwc.com/dt/uk/en/pwc/manual_of_accounting/ifrs/ifrs_INT/ifrs_INT/45_impairment_ifrs_9_INT/illustrative_text__38_INT/faq_45496_can_debt_c_INT.html" TargetMode="External"/><Relationship Id="rId6" Type="http://schemas.openxmlformats.org/officeDocument/2006/relationships/hyperlink" Target="https://viewpoint.pwc.com/dt/gx/en/pwc/manual_of_accounting/ifrs/ifrs_INT/ifrs_INT/45_impairment_ifrs_9_INT/illustrative_text__38_INT/FAQ-45_64_2---To-what-extent-should-additional-COVID-19-related-information-after-the-reporting-date-be-included-in-the-ECL-estimate-.html" TargetMode="External"/><Relationship Id="rId7" Type="http://schemas.openxmlformats.org/officeDocument/2006/relationships/hyperlink" Target="https://viewpoint.pwc.com/dt/uk/en/pwc/manual_of_accounting/ifrs/ifrs_INT/ifrs_INT/45_impairment_ifrs_9_INT/illustrative_text__38_INT/faq_45162_new_loans__INT.html" TargetMode="External"/><Relationship Id="rId8" Type="http://schemas.openxmlformats.org/officeDocument/2006/relationships/slide" Target="/ppt/slid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viewpoint.pwc.com/dt/gx/en/pwc/manual_of_accounting/ifrs/ifrs_INT/ifrs_INT/42_classification_an_INT/illustrative_text__35_INT/business_model__1_INT/faq_42271_what_examp_INT.html" TargetMode="External"/><Relationship Id="rId4" Type="http://schemas.openxmlformats.org/officeDocument/2006/relationships/hyperlink" Target="https://viewpoint.pwc.com/dt/gx/en/pwc/manual_of_accounting/ifrs/ifrs_INT/ifrs_INT/45_impairment_ifrs_9_INT/illustrative_text__38_INT/FAQ-45_79_3---Can-financial-assets-which-have-been-partially-forgiven-exit-credit-impaired-status-under-IFRS-9-.html" TargetMode="External"/><Relationship Id="rId5" Type="http://schemas.openxmlformats.org/officeDocument/2006/relationships/hyperlink" Target="https://viewpoint.pwc.com/dt/gx/en/pwc/manual_of_accounting/ifrs/ifrs_INT/ifrs_INT/45_impairment_ifrs_9_INT/illustrative_text__38_INT/FAQ-45_79_3---Can-financial-assets-which-have-been-partially-forgiven-exit-credit-impaired-status-under-IFRS-9-.html" TargetMode="External"/><Relationship Id="rId6" Type="http://schemas.openxmlformats.org/officeDocument/2006/relationships/slide" Target="/ppt/slides/slide5.xml"/><Relationship Id="rId7" Type="http://schemas.openxmlformats.org/officeDocument/2006/relationships/slide" Target="/ppt/slid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viewpoint.pwc.com/dt/gx/en/pwc/manual_of_accounting/ifrs/ifrs_INT/ifrs_INT/45_impairment_ifrs_9_INT/illustrative_text__38_INT/faq_4541_presentatio_INT.html" TargetMode="External"/><Relationship Id="rId4" Type="http://schemas.openxmlformats.org/officeDocument/2006/relationships/hyperlink" Target="https://viewpoint.pwc.com/dt/uk/en/pwc/manual_of_accounting/ifrs/ifrs_INT/ifrs_INT/45_impairment_ifrs_9_INT/illustrative_text__38_INT/faq_4543_date_of_cha_INT.html" TargetMode="External"/><Relationship Id="rId9" Type="http://schemas.openxmlformats.org/officeDocument/2006/relationships/slide" Target="/ppt/slides/slide6.xml"/><Relationship Id="rId5" Type="http://schemas.openxmlformats.org/officeDocument/2006/relationships/hyperlink" Target="https://viewpoint.pwc.com/dt/gx/en/pwc/manual_of_accounting/ifrs/ifrs_INT/ifrs_INT/45_impairment_ifrs_9_INT/illustrative_text__38_INT/faq_45811_income_sta_INT.html" TargetMode="External"/><Relationship Id="rId6" Type="http://schemas.openxmlformats.org/officeDocument/2006/relationships/hyperlink" Target="https://www.ifrs.org/content/dam/ifrs/meetings/2015/december/itg/itg-meeting-summary-11-december-final.pdf" TargetMode="External"/><Relationship Id="rId7" Type="http://schemas.openxmlformats.org/officeDocument/2006/relationships/hyperlink" Target="https://www.ifrs.org/content/dam/ifrs/meetings/2015/december/itg/itg-meeting-summary-11-december-final.pdf" TargetMode="External"/><Relationship Id="rId8" Type="http://schemas.openxmlformats.org/officeDocument/2006/relationships/slide" Target="/ppt/slid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9"/>
          <p:cNvSpPr txBox="1"/>
          <p:nvPr>
            <p:ph type="ctrTitle"/>
          </p:nvPr>
        </p:nvSpPr>
        <p:spPr>
          <a:xfrm>
            <a:off x="606332" y="1111950"/>
            <a:ext cx="5286900" cy="889500"/>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lt1"/>
              </a:buClr>
              <a:buSzPts val="5400"/>
              <a:buFont typeface="Georgia"/>
              <a:buNone/>
            </a:pPr>
            <a:r>
              <a:rPr lang="en-GB"/>
              <a:t>Credit-impaired financial assets</a:t>
            </a:r>
            <a:endParaRPr/>
          </a:p>
        </p:txBody>
      </p:sp>
      <p:sp>
        <p:nvSpPr>
          <p:cNvPr id="65" name="Google Shape;65;p9"/>
          <p:cNvSpPr txBox="1"/>
          <p:nvPr>
            <p:ph idx="1" type="subTitle"/>
          </p:nvPr>
        </p:nvSpPr>
        <p:spPr>
          <a:xfrm>
            <a:off x="606324" y="4428700"/>
            <a:ext cx="6022200" cy="252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lt1"/>
              </a:buClr>
              <a:buSzPts val="1600"/>
              <a:buFont typeface="Arial"/>
              <a:buNone/>
            </a:pPr>
            <a:r>
              <a:rPr lang="en-GB"/>
              <a:t>Practice aid on IFRS accounting &amp; disclosure</a:t>
            </a:r>
            <a:endParaRPr/>
          </a:p>
          <a:p>
            <a:pPr indent="0" lvl="0" marL="0" rtl="0" algn="l">
              <a:lnSpc>
                <a:spcPct val="100000"/>
              </a:lnSpc>
              <a:spcBef>
                <a:spcPts val="0"/>
              </a:spcBef>
              <a:spcAft>
                <a:spcPts val="0"/>
              </a:spcAft>
              <a:buClr>
                <a:schemeClr val="lt1"/>
              </a:buClr>
              <a:buSzPts val="1600"/>
              <a:buFont typeface="Arial"/>
              <a:buNone/>
            </a:pPr>
            <a:r>
              <a:rPr lang="en-GB"/>
              <a:t>September 2022                                                     </a:t>
            </a:r>
            <a:endParaRPr b="1">
              <a:solidFill>
                <a:srgbClr val="FF0000"/>
              </a:solidFill>
            </a:endParaRPr>
          </a:p>
          <a:p>
            <a:pPr indent="0" lvl="0" marL="0" rtl="0" algn="l">
              <a:lnSpc>
                <a:spcPct val="100000"/>
              </a:lnSpc>
              <a:spcBef>
                <a:spcPts val="0"/>
              </a:spcBef>
              <a:spcAft>
                <a:spcPts val="0"/>
              </a:spcAft>
              <a:buClr>
                <a:schemeClr val="lt1"/>
              </a:buClr>
              <a:buSzPts val="1600"/>
              <a:buFont typeface="Arial"/>
              <a:buNone/>
            </a:pPr>
            <a:r>
              <a:t/>
            </a:r>
            <a:endParaRPr/>
          </a:p>
        </p:txBody>
      </p:sp>
      <p:sp>
        <p:nvSpPr>
          <p:cNvPr id="66" name="Google Shape;66;p9">
            <a:hlinkClick action="ppaction://hlinkshowjump?jump=nextslide"/>
          </p:cNvPr>
          <p:cNvSpPr/>
          <p:nvPr/>
        </p:nvSpPr>
        <p:spPr>
          <a:xfrm>
            <a:off x="8947100" y="6876975"/>
            <a:ext cx="1336035" cy="255935"/>
          </a:xfrm>
          <a:prstGeom prst="rect">
            <a:avLst/>
          </a:prstGeom>
          <a:solidFill>
            <a:srgbClr val="F8F8F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Georgia"/>
              <a:ea typeface="Georgia"/>
              <a:cs typeface="Georgia"/>
              <a:sym typeface="Georgia"/>
            </a:endParaRPr>
          </a:p>
        </p:txBody>
      </p:sp>
      <p:sp>
        <p:nvSpPr>
          <p:cNvPr id="67" name="Google Shape;67;p9">
            <a:hlinkClick action="ppaction://hlinkshowjump?jump=nextslide"/>
          </p:cNvPr>
          <p:cNvSpPr/>
          <p:nvPr/>
        </p:nvSpPr>
        <p:spPr>
          <a:xfrm rot="5400000">
            <a:off x="9009795" y="6932942"/>
            <a:ext cx="144000" cy="144000"/>
          </a:xfrm>
          <a:prstGeom prst="triangle">
            <a:avLst>
              <a:gd fmla="val 50000" name="adj"/>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eorgia"/>
              <a:ea typeface="Georgia"/>
              <a:cs typeface="Georgia"/>
              <a:sym typeface="Georgia"/>
            </a:endParaRPr>
          </a:p>
        </p:txBody>
      </p:sp>
      <p:sp>
        <p:nvSpPr>
          <p:cNvPr id="68" name="Google Shape;68;p9">
            <a:hlinkClick action="ppaction://hlinkshowjump?jump=nextslide"/>
          </p:cNvPr>
          <p:cNvSpPr txBox="1"/>
          <p:nvPr/>
        </p:nvSpPr>
        <p:spPr>
          <a:xfrm>
            <a:off x="9275184" y="6927998"/>
            <a:ext cx="1008112" cy="153888"/>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Click to launch</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0"/>
          <p:cNvSpPr txBox="1"/>
          <p:nvPr>
            <p:ph idx="1" type="body"/>
          </p:nvPr>
        </p:nvSpPr>
        <p:spPr>
          <a:xfrm>
            <a:off x="388475" y="1737475"/>
            <a:ext cx="2376000" cy="4317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accent4"/>
              </a:buClr>
              <a:buSzPts val="1200"/>
              <a:buFont typeface="Arial"/>
              <a:buNone/>
            </a:pPr>
            <a:r>
              <a:rPr lang="en-GB">
                <a:solidFill>
                  <a:schemeClr val="accent1"/>
                </a:solidFill>
              </a:rPr>
              <a:t>Purpose of this practice aid</a:t>
            </a:r>
            <a:endParaRPr>
              <a:solidFill>
                <a:schemeClr val="accent1"/>
              </a:solidFill>
            </a:endParaRPr>
          </a:p>
          <a:p>
            <a:pPr indent="0" lvl="0" marL="0" rtl="0" algn="l">
              <a:lnSpc>
                <a:spcPct val="100000"/>
              </a:lnSpc>
              <a:spcBef>
                <a:spcPts val="600"/>
              </a:spcBef>
              <a:spcAft>
                <a:spcPts val="0"/>
              </a:spcAft>
              <a:buClr>
                <a:schemeClr val="dk1"/>
              </a:buClr>
              <a:buSzPts val="1000"/>
              <a:buFont typeface="Arial"/>
              <a:buNone/>
            </a:pPr>
            <a:r>
              <a:rPr lang="en-GB">
                <a:highlight>
                  <a:srgbClr val="FFFFFF"/>
                </a:highlight>
              </a:rPr>
              <a:t>There are a number of different measurement, derecognition, presentation and disclosure considerations which can be </a:t>
            </a:r>
            <a:r>
              <a:rPr lang="en-GB"/>
              <a:t>overlooked when accounting for and reporting credit-impaired financial assets (sometimes referred to as ‘stage 3’ or ‘defaulted’). To help identify and address these, this practice aid gathers together different possible IFRS considerations when dealing with financial asset(s) that are credit-impaired.</a:t>
            </a:r>
            <a:endParaRPr/>
          </a:p>
          <a:p>
            <a:pPr indent="0" lvl="0" marL="0" rtl="0" algn="l">
              <a:lnSpc>
                <a:spcPct val="100000"/>
              </a:lnSpc>
              <a:spcBef>
                <a:spcPts val="600"/>
              </a:spcBef>
              <a:spcAft>
                <a:spcPts val="0"/>
              </a:spcAft>
              <a:buClr>
                <a:schemeClr val="dk1"/>
              </a:buClr>
              <a:buSzPts val="1100"/>
              <a:buFont typeface="Arial"/>
              <a:buNone/>
            </a:pPr>
            <a:r>
              <a:rPr lang="en-GB"/>
              <a:t>There are also many detailed considerations in relation to </a:t>
            </a:r>
            <a:r>
              <a:rPr lang="en-GB" u="sng"/>
              <a:t>purchased or originated credit-impaired (‘POCI’) financial assets</a:t>
            </a:r>
            <a:r>
              <a:rPr lang="en-GB"/>
              <a:t>, which this practice aid does not cover.</a:t>
            </a:r>
            <a:endParaRPr/>
          </a:p>
          <a:p>
            <a:pPr indent="0" lvl="0" marL="0" rtl="0" algn="l">
              <a:lnSpc>
                <a:spcPct val="100000"/>
              </a:lnSpc>
              <a:spcBef>
                <a:spcPts val="600"/>
              </a:spcBef>
              <a:spcAft>
                <a:spcPts val="0"/>
              </a:spcAft>
              <a:buClr>
                <a:schemeClr val="accent4"/>
              </a:buClr>
              <a:buSzPts val="1200"/>
              <a:buFont typeface="Arial"/>
              <a:buNone/>
            </a:pPr>
            <a:r>
              <a:rPr lang="en-GB">
                <a:solidFill>
                  <a:schemeClr val="accent1"/>
                </a:solidFill>
              </a:rPr>
              <a:t>Structure, use and limitations of this practice aid</a:t>
            </a:r>
            <a:endParaRPr>
              <a:solidFill>
                <a:schemeClr val="accent1"/>
              </a:solidFill>
            </a:endParaRPr>
          </a:p>
          <a:p>
            <a:pPr indent="0" lvl="0" marL="0" rtl="0" algn="l">
              <a:lnSpc>
                <a:spcPct val="100000"/>
              </a:lnSpc>
              <a:spcBef>
                <a:spcPts val="600"/>
              </a:spcBef>
              <a:spcAft>
                <a:spcPts val="0"/>
              </a:spcAft>
              <a:buClr>
                <a:schemeClr val="dk1"/>
              </a:buClr>
              <a:buSzPts val="1100"/>
              <a:buFont typeface="Arial"/>
              <a:buNone/>
            </a:pPr>
            <a:r>
              <a:rPr lang="en-GB"/>
              <a:t>Key areas for consideration are included in the tables below, alongside links to relevant guidance. In addition, a third column is included which can be used to capture comments explaining how the particular consideration has been addressed.</a:t>
            </a:r>
            <a:endParaRPr/>
          </a:p>
          <a:p>
            <a:pPr indent="0" lvl="0" marL="0" rtl="0" algn="l">
              <a:lnSpc>
                <a:spcPct val="100000"/>
              </a:lnSpc>
              <a:spcBef>
                <a:spcPts val="600"/>
              </a:spcBef>
              <a:spcAft>
                <a:spcPts val="0"/>
              </a:spcAft>
              <a:buClr>
                <a:schemeClr val="dk1"/>
              </a:buClr>
              <a:buSzPts val="1100"/>
              <a:buFont typeface="Arial"/>
              <a:buNone/>
            </a:pPr>
            <a:r>
              <a:t/>
            </a:r>
            <a:endParaRPr/>
          </a:p>
          <a:p>
            <a:pPr indent="0" lvl="0" marL="0" rtl="0" algn="l">
              <a:lnSpc>
                <a:spcPct val="100000"/>
              </a:lnSpc>
              <a:spcBef>
                <a:spcPts val="600"/>
              </a:spcBef>
              <a:spcAft>
                <a:spcPts val="0"/>
              </a:spcAft>
              <a:buClr>
                <a:schemeClr val="dk1"/>
              </a:buClr>
              <a:buSzPts val="1000"/>
              <a:buFont typeface="Arial"/>
              <a:buNone/>
            </a:pPr>
            <a:r>
              <a:t/>
            </a:r>
            <a:endParaRPr/>
          </a:p>
          <a:p>
            <a:pPr indent="0" lvl="0" marL="0" rtl="0" algn="l">
              <a:lnSpc>
                <a:spcPct val="100000"/>
              </a:lnSpc>
              <a:spcBef>
                <a:spcPts val="600"/>
              </a:spcBef>
              <a:spcAft>
                <a:spcPts val="600"/>
              </a:spcAft>
              <a:buClr>
                <a:schemeClr val="dk1"/>
              </a:buClr>
              <a:buSzPts val="1000"/>
              <a:buFont typeface="Arial"/>
              <a:buNone/>
            </a:pPr>
            <a:r>
              <a:t/>
            </a:r>
            <a:endParaRPr/>
          </a:p>
        </p:txBody>
      </p:sp>
      <p:sp>
        <p:nvSpPr>
          <p:cNvPr id="75" name="Google Shape;75;p10"/>
          <p:cNvSpPr txBox="1"/>
          <p:nvPr>
            <p:ph idx="2" type="body"/>
          </p:nvPr>
        </p:nvSpPr>
        <p:spPr>
          <a:xfrm>
            <a:off x="2902155" y="1737470"/>
            <a:ext cx="2376000" cy="4176600"/>
          </a:xfrm>
          <a:prstGeom prst="rect">
            <a:avLst/>
          </a:prstGeom>
          <a:noFill/>
          <a:ln cap="flat" cmpd="sng" w="9525">
            <a:solidFill>
              <a:schemeClr val="lt1"/>
            </a:solidFill>
            <a:prstDash val="solid"/>
            <a:round/>
            <a:headEnd len="sm" w="sm" type="none"/>
            <a:tailEnd len="sm" w="sm" type="none"/>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100"/>
              <a:buFont typeface="Arial"/>
              <a:buNone/>
            </a:pPr>
            <a:r>
              <a:rPr lang="en-GB"/>
              <a:t>Furthermore, this practice aid is only a summary and may not contemplate all possible fact patterns. So depending on specific facts and circumstances, there may be valid reasons to diverge from some of the general guidance below. </a:t>
            </a:r>
            <a:endParaRPr/>
          </a:p>
          <a:p>
            <a:pPr indent="0" lvl="0" marL="0" rtl="0" algn="l">
              <a:lnSpc>
                <a:spcPct val="100000"/>
              </a:lnSpc>
              <a:spcBef>
                <a:spcPts val="600"/>
              </a:spcBef>
              <a:spcAft>
                <a:spcPts val="0"/>
              </a:spcAft>
              <a:buClr>
                <a:schemeClr val="dk1"/>
              </a:buClr>
              <a:buSzPts val="1100"/>
              <a:buFont typeface="Arial"/>
              <a:buNone/>
            </a:pPr>
            <a:r>
              <a:rPr lang="en-GB"/>
              <a:t>The full requirements of IFRS and further guidance in the Manual of Accounting (</a:t>
            </a:r>
            <a:r>
              <a:rPr lang="en-GB">
                <a:highlight>
                  <a:srgbClr val="FFFFFF"/>
                </a:highlight>
              </a:rPr>
              <a:t>MoA) (including that not linked below) should therefore also be referred to.</a:t>
            </a:r>
            <a:endParaRPr>
              <a:highlight>
                <a:srgbClr val="FFFFFF"/>
              </a:highlight>
            </a:endParaRPr>
          </a:p>
          <a:p>
            <a:pPr indent="0" lvl="0" marL="0" rtl="0" algn="l">
              <a:lnSpc>
                <a:spcPct val="100000"/>
              </a:lnSpc>
              <a:spcBef>
                <a:spcPts val="600"/>
              </a:spcBef>
              <a:spcAft>
                <a:spcPts val="0"/>
              </a:spcAft>
              <a:buClr>
                <a:schemeClr val="dk1"/>
              </a:buClr>
              <a:buSzPts val="1100"/>
              <a:buFont typeface="Arial"/>
              <a:buNone/>
            </a:pPr>
            <a:r>
              <a:rPr lang="en-GB">
                <a:highlight>
                  <a:srgbClr val="FFFFFF"/>
                </a:highlight>
              </a:rPr>
              <a:t>This practice aid is broadly applicable to both Financial Services entities and Corporate entities (for example, in the context of intercompany loans) that have credit-impaired financial assets. However, not all of the guidance might be relevant for Corporate entities.</a:t>
            </a:r>
            <a:endParaRPr>
              <a:highlight>
                <a:srgbClr val="FFFFFF"/>
              </a:highlight>
            </a:endParaRPr>
          </a:p>
          <a:p>
            <a:pPr indent="0" lvl="0" marL="0" rtl="0" algn="l">
              <a:lnSpc>
                <a:spcPct val="100000"/>
              </a:lnSpc>
              <a:spcBef>
                <a:spcPts val="600"/>
              </a:spcBef>
              <a:spcAft>
                <a:spcPts val="600"/>
              </a:spcAft>
              <a:buClr>
                <a:schemeClr val="dk1"/>
              </a:buClr>
              <a:buSzPts val="1100"/>
              <a:buFont typeface="Arial"/>
              <a:buNone/>
            </a:pPr>
            <a:r>
              <a:t/>
            </a:r>
            <a:endParaRPr/>
          </a:p>
        </p:txBody>
      </p:sp>
      <p:sp>
        <p:nvSpPr>
          <p:cNvPr id="76" name="Google Shape;76;p10"/>
          <p:cNvSpPr txBox="1"/>
          <p:nvPr>
            <p:ph type="title"/>
          </p:nvPr>
        </p:nvSpPr>
        <p:spPr>
          <a:xfrm>
            <a:off x="383308" y="1138977"/>
            <a:ext cx="9926700" cy="567300"/>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dk1"/>
              </a:buClr>
              <a:buSzPts val="2800"/>
              <a:buFont typeface="Georgia"/>
              <a:buNone/>
            </a:pPr>
            <a:r>
              <a:rPr lang="en-GB"/>
              <a:t>Purpose and Structure</a:t>
            </a:r>
            <a:endParaRPr/>
          </a:p>
        </p:txBody>
      </p:sp>
      <p:sp>
        <p:nvSpPr>
          <p:cNvPr id="77" name="Google Shape;77;p10"/>
          <p:cNvSpPr txBox="1"/>
          <p:nvPr>
            <p:ph idx="12" type="sldNum"/>
          </p:nvPr>
        </p:nvSpPr>
        <p:spPr>
          <a:xfrm>
            <a:off x="8523224" y="7120005"/>
            <a:ext cx="1782300" cy="1482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Clr>
                <a:schemeClr val="dk1"/>
              </a:buClr>
              <a:buSzPts val="800"/>
              <a:buFont typeface="Arial"/>
              <a:buNone/>
            </a:pPr>
            <a:r>
              <a:rPr lang="en-GB"/>
              <a:t>PwC  |  </a:t>
            </a:r>
            <a:fld id="{00000000-1234-1234-1234-123412341234}" type="slidenum">
              <a:rPr lang="en-GB"/>
              <a:t>‹#›</a:t>
            </a:fld>
            <a:endParaRPr/>
          </a:p>
        </p:txBody>
      </p:sp>
      <p:sp>
        <p:nvSpPr>
          <p:cNvPr id="78" name="Google Shape;78;p10"/>
          <p:cNvSpPr txBox="1"/>
          <p:nvPr>
            <p:ph idx="4" type="body"/>
          </p:nvPr>
        </p:nvSpPr>
        <p:spPr>
          <a:xfrm>
            <a:off x="5415839" y="1966068"/>
            <a:ext cx="2376000" cy="41766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000"/>
              <a:buFont typeface="Arial"/>
              <a:buNone/>
            </a:pPr>
            <a:r>
              <a:t/>
            </a:r>
            <a:endParaRPr/>
          </a:p>
          <a:p>
            <a:pPr indent="0" lvl="0" marL="0" rtl="0" algn="l">
              <a:lnSpc>
                <a:spcPct val="100000"/>
              </a:lnSpc>
              <a:spcBef>
                <a:spcPts val="600"/>
              </a:spcBef>
              <a:spcAft>
                <a:spcPts val="600"/>
              </a:spcAft>
              <a:buClr>
                <a:schemeClr val="dk1"/>
              </a:buClr>
              <a:buSzPts val="1000"/>
              <a:buFont typeface="Arial"/>
              <a:buNone/>
            </a:pPr>
            <a:r>
              <a:t/>
            </a:r>
            <a:endParaRPr/>
          </a:p>
        </p:txBody>
      </p:sp>
      <p:pic>
        <p:nvPicPr>
          <p:cNvPr id="79" name="Google Shape;79;p10"/>
          <p:cNvPicPr preferRelativeResize="0"/>
          <p:nvPr/>
        </p:nvPicPr>
        <p:blipFill rotWithShape="1">
          <a:blip r:embed="rId3">
            <a:alphaModFix/>
          </a:blip>
          <a:srcRect b="4521" l="46623" r="2409" t="4865"/>
          <a:stretch/>
        </p:blipFill>
        <p:spPr>
          <a:xfrm>
            <a:off x="6128925" y="1692325"/>
            <a:ext cx="4176600" cy="4176600"/>
          </a:xfrm>
          <a:prstGeom prst="rect">
            <a:avLst/>
          </a:prstGeom>
          <a:noFill/>
          <a:ln>
            <a:noFill/>
          </a:ln>
        </p:spPr>
      </p:pic>
      <p:cxnSp>
        <p:nvCxnSpPr>
          <p:cNvPr id="80" name="Google Shape;80;p10"/>
          <p:cNvCxnSpPr/>
          <p:nvPr/>
        </p:nvCxnSpPr>
        <p:spPr>
          <a:xfrm>
            <a:off x="337890" y="800163"/>
            <a:ext cx="1142100" cy="0"/>
          </a:xfrm>
          <a:prstGeom prst="straightConnector1">
            <a:avLst/>
          </a:prstGeom>
          <a:noFill/>
          <a:ln cap="flat" cmpd="sng" w="38100">
            <a:solidFill>
              <a:srgbClr val="D04A02"/>
            </a:solidFill>
            <a:prstDash val="solid"/>
            <a:round/>
            <a:headEnd len="sm" w="sm" type="none"/>
            <a:tailEnd len="sm" w="sm" type="none"/>
          </a:ln>
        </p:spPr>
      </p:cxnSp>
      <p:cxnSp>
        <p:nvCxnSpPr>
          <p:cNvPr id="81" name="Google Shape;81;p10"/>
          <p:cNvCxnSpPr/>
          <p:nvPr/>
        </p:nvCxnSpPr>
        <p:spPr>
          <a:xfrm>
            <a:off x="1811029" y="800163"/>
            <a:ext cx="1142100" cy="0"/>
          </a:xfrm>
          <a:prstGeom prst="straightConnector1">
            <a:avLst/>
          </a:prstGeom>
          <a:noFill/>
          <a:ln cap="flat" cmpd="sng" w="38100">
            <a:solidFill>
              <a:srgbClr val="7D7D7D"/>
            </a:solidFill>
            <a:prstDash val="solid"/>
            <a:round/>
            <a:headEnd len="sm" w="sm" type="none"/>
            <a:tailEnd len="sm" w="sm" type="none"/>
          </a:ln>
        </p:spPr>
      </p:cxnSp>
      <p:cxnSp>
        <p:nvCxnSpPr>
          <p:cNvPr id="82" name="Google Shape;82;p10"/>
          <p:cNvCxnSpPr/>
          <p:nvPr/>
        </p:nvCxnSpPr>
        <p:spPr>
          <a:xfrm>
            <a:off x="3284168" y="800163"/>
            <a:ext cx="1142100" cy="0"/>
          </a:xfrm>
          <a:prstGeom prst="straightConnector1">
            <a:avLst/>
          </a:prstGeom>
          <a:noFill/>
          <a:ln cap="flat" cmpd="sng" w="38100">
            <a:solidFill>
              <a:srgbClr val="7D7D7D"/>
            </a:solidFill>
            <a:prstDash val="solid"/>
            <a:round/>
            <a:headEnd len="sm" w="sm" type="none"/>
            <a:tailEnd len="sm" w="sm" type="none"/>
          </a:ln>
        </p:spPr>
      </p:cxnSp>
      <p:sp>
        <p:nvSpPr>
          <p:cNvPr id="83" name="Google Shape;83;p10">
            <a:hlinkClick action="ppaction://hlinksldjump" r:id="rId4"/>
          </p:cNvPr>
          <p:cNvSpPr txBox="1"/>
          <p:nvPr/>
        </p:nvSpPr>
        <p:spPr>
          <a:xfrm>
            <a:off x="337865" y="85493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0" i="0" lang="en-GB" sz="800" u="none" cap="none" strike="noStrike">
                <a:solidFill>
                  <a:srgbClr val="000000"/>
                </a:solidFill>
                <a:latin typeface="Arial"/>
                <a:ea typeface="Arial"/>
                <a:cs typeface="Arial"/>
                <a:sym typeface="Arial"/>
              </a:rPr>
              <a:t>Purpose and Structure</a:t>
            </a:r>
            <a:endParaRPr b="0" i="0" sz="1400" u="none" cap="none" strike="noStrike">
              <a:solidFill>
                <a:srgbClr val="000000"/>
              </a:solidFill>
              <a:latin typeface="Arial"/>
              <a:ea typeface="Arial"/>
              <a:cs typeface="Arial"/>
              <a:sym typeface="Arial"/>
            </a:endParaRPr>
          </a:p>
        </p:txBody>
      </p:sp>
      <p:sp>
        <p:nvSpPr>
          <p:cNvPr id="84" name="Google Shape;84;p10">
            <a:hlinkClick action="ppaction://hlinksldjump" r:id="rId5"/>
          </p:cNvPr>
          <p:cNvSpPr txBox="1"/>
          <p:nvPr/>
        </p:nvSpPr>
        <p:spPr>
          <a:xfrm>
            <a:off x="1829304" y="85478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0" i="0" lang="en-GB" sz="800" u="none" cap="none" strike="noStrike">
                <a:solidFill>
                  <a:schemeClr val="dk1"/>
                </a:solidFill>
                <a:latin typeface="Arial"/>
                <a:ea typeface="Arial"/>
                <a:cs typeface="Arial"/>
                <a:sym typeface="Arial"/>
              </a:rPr>
              <a:t>Measurement &amp; Derecognition</a:t>
            </a:r>
            <a:endParaRPr b="0" i="0" sz="1400" u="none" cap="none" strike="noStrike">
              <a:solidFill>
                <a:srgbClr val="000000"/>
              </a:solidFill>
              <a:latin typeface="Arial"/>
              <a:ea typeface="Arial"/>
              <a:cs typeface="Arial"/>
              <a:sym typeface="Arial"/>
            </a:endParaRPr>
          </a:p>
        </p:txBody>
      </p:sp>
      <p:sp>
        <p:nvSpPr>
          <p:cNvPr id="85" name="Google Shape;85;p10"/>
          <p:cNvSpPr txBox="1"/>
          <p:nvPr/>
        </p:nvSpPr>
        <p:spPr>
          <a:xfrm>
            <a:off x="3302455" y="854769"/>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800"/>
              <a:buFont typeface="Arial"/>
              <a:buNone/>
            </a:pPr>
            <a:r>
              <a:rPr b="0" i="0" lang="en-GB" sz="800" u="none" cap="none" strike="noStrike">
                <a:solidFill>
                  <a:schemeClr val="dk1"/>
                </a:solidFill>
                <a:latin typeface="Arial"/>
                <a:ea typeface="Arial"/>
                <a:cs typeface="Arial"/>
                <a:sym typeface="Arial"/>
              </a:rPr>
              <a:t>Presentation &amp; Disclosure</a:t>
            </a:r>
            <a:endParaRPr b="0" i="0" sz="1400" u="none" cap="none" strike="noStrike">
              <a:solidFill>
                <a:srgbClr val="000000"/>
              </a:solidFill>
              <a:latin typeface="Arial"/>
              <a:ea typeface="Arial"/>
              <a:cs typeface="Arial"/>
              <a:sym typeface="Arial"/>
            </a:endParaRPr>
          </a:p>
        </p:txBody>
      </p:sp>
      <p:cxnSp>
        <p:nvCxnSpPr>
          <p:cNvPr id="86" name="Google Shape;86;p10"/>
          <p:cNvCxnSpPr/>
          <p:nvPr/>
        </p:nvCxnSpPr>
        <p:spPr>
          <a:xfrm>
            <a:off x="1811041" y="800163"/>
            <a:ext cx="1142100" cy="0"/>
          </a:xfrm>
          <a:prstGeom prst="straightConnector1">
            <a:avLst/>
          </a:prstGeom>
          <a:noFill/>
          <a:ln cap="flat" cmpd="sng" w="38100">
            <a:solidFill>
              <a:srgbClr val="7D7D7D"/>
            </a:solidFill>
            <a:prstDash val="solid"/>
            <a:round/>
            <a:headEnd len="sm" w="sm" type="none"/>
            <a:tailEnd len="sm" w="sm"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1"/>
          <p:cNvSpPr txBox="1"/>
          <p:nvPr>
            <p:ph type="title"/>
          </p:nvPr>
        </p:nvSpPr>
        <p:spPr>
          <a:xfrm>
            <a:off x="383308" y="1138977"/>
            <a:ext cx="9926700" cy="567300"/>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dk1"/>
              </a:buClr>
              <a:buSzPts val="2800"/>
              <a:buFont typeface="Georgia"/>
              <a:buNone/>
            </a:pPr>
            <a:r>
              <a:rPr lang="en-GB" sz="2700"/>
              <a:t>Measurement &amp; Derecognition</a:t>
            </a:r>
            <a:endParaRPr sz="2700"/>
          </a:p>
        </p:txBody>
      </p:sp>
      <p:graphicFrame>
        <p:nvGraphicFramePr>
          <p:cNvPr id="93" name="Google Shape;93;p11"/>
          <p:cNvGraphicFramePr/>
          <p:nvPr/>
        </p:nvGraphicFramePr>
        <p:xfrm>
          <a:off x="388839" y="1604222"/>
          <a:ext cx="3000000" cy="3000000"/>
        </p:xfrm>
        <a:graphic>
          <a:graphicData uri="http://schemas.openxmlformats.org/drawingml/2006/table">
            <a:tbl>
              <a:tblPr bandRow="1" firstRow="1">
                <a:noFill/>
                <a:tableStyleId>{CDB04A50-EE6B-4E80-BC33-686BE64C25E4}</a:tableStyleId>
              </a:tblPr>
              <a:tblGrid>
                <a:gridCol w="5201925"/>
                <a:gridCol w="2018875"/>
                <a:gridCol w="2527700"/>
              </a:tblGrid>
              <a:tr h="297700">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Key considerations</a:t>
                      </a:r>
                      <a:endParaRPr sz="9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Links to relevant guidance</a:t>
                      </a:r>
                      <a:endParaRPr sz="9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Comments</a:t>
                      </a:r>
                      <a:endParaRPr sz="9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accent2"/>
                    </a:solidFill>
                  </a:tcPr>
                </a:tc>
              </a:tr>
              <a:tr h="740650">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latin typeface="Arial"/>
                          <a:ea typeface="Arial"/>
                          <a:cs typeface="Arial"/>
                          <a:sym typeface="Arial"/>
                        </a:rPr>
                        <a:t>When should the restructuring of a loan result in consolidation of the borrower?</a:t>
                      </a:r>
                      <a:r>
                        <a:rPr lang="en-GB" sz="900" u="none" cap="none" strike="noStrike">
                          <a:latin typeface="Arial"/>
                          <a:ea typeface="Arial"/>
                          <a:cs typeface="Arial"/>
                          <a:sym typeface="Arial"/>
                        </a:rPr>
                        <a:t> - Significant judgement can be needed to assess whether the lender has gained control and should consolidate the borrower when, for example, a debt has been fully or partially replaced with equity or convertible instruments and the lender has taken a more active role in the monitoring of the underlying business activities of the borrower. However, it would not typically be expected that a default, in itself, would result in the lender obtaining control, unless the default provisions in the agreement indicate otherwise.</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50" u="sng" cap="none" strike="noStrike">
                          <a:solidFill>
                            <a:schemeClr val="hlink"/>
                          </a:solidFill>
                          <a:latin typeface="Arial"/>
                          <a:ea typeface="Arial"/>
                          <a:cs typeface="Arial"/>
                          <a:sym typeface="Arial"/>
                          <a:hlinkClick r:id="rId3"/>
                        </a:rPr>
                        <a:t>FAQ 26.151.1 – When should the restructuring of a loan result in consolidation by the lender?</a:t>
                      </a:r>
                      <a:endParaRPr b="1" sz="95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tcPr>
                </a:tc>
              </a:tr>
              <a:tr h="88352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latin typeface="Arial"/>
                          <a:ea typeface="Arial"/>
                          <a:cs typeface="Arial"/>
                          <a:sym typeface="Arial"/>
                        </a:rPr>
                        <a:t>When should the restructuring of a loan result in de-recognition? - </a:t>
                      </a:r>
                      <a:r>
                        <a:rPr lang="en-GB" sz="900" u="none" cap="none" strike="noStrike">
                          <a:latin typeface="Arial"/>
                          <a:ea typeface="Arial"/>
                          <a:cs typeface="Arial"/>
                          <a:sym typeface="Arial"/>
                        </a:rPr>
                        <a:t>Judgement is required to assess whether a change in the contractual terms is substantial enough to represent an extinguishment. For example, a loan restructuring might not be considered a significant change that represents an expiry of the cash flows, particularly where cash flows under the renegotiated arrangement largely reflect the cash flows that the borrower is likely to be able to pay under the original terms.</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50" u="sng" cap="none" strike="noStrike">
                          <a:solidFill>
                            <a:schemeClr val="accent1"/>
                          </a:solidFill>
                          <a:latin typeface="Arial"/>
                          <a:ea typeface="Arial"/>
                          <a:cs typeface="Arial"/>
                          <a:sym typeface="Arial"/>
                          <a:hlinkClick r:id="rId4">
                            <a:extLst>
                              <a:ext uri="{A12FA001-AC4F-418D-AE19-62706E023703}">
                                <ahyp:hlinkClr val="tx"/>
                              </a:ext>
                            </a:extLst>
                          </a:hlinkClick>
                        </a:rPr>
                        <a:t>EX 44.27.2 – De-recognition of financial assets</a:t>
                      </a:r>
                      <a:endParaRPr b="1" sz="95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r h="88352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highlight>
                            <a:srgbClr val="FFFFFF"/>
                          </a:highlight>
                          <a:latin typeface="Arial"/>
                          <a:ea typeface="Arial"/>
                          <a:cs typeface="Arial"/>
                          <a:sym typeface="Arial"/>
                        </a:rPr>
                        <a:t>When should write-off occur? </a:t>
                      </a:r>
                      <a:r>
                        <a:rPr lang="en-GB" sz="900" u="none" cap="none" strike="noStrike">
                          <a:highlight>
                            <a:srgbClr val="FFFFFF"/>
                          </a:highlight>
                          <a:latin typeface="Arial"/>
                          <a:ea typeface="Arial"/>
                          <a:cs typeface="Arial"/>
                          <a:sym typeface="Arial"/>
                        </a:rPr>
                        <a:t>- The point at which there is ‘no reasonable expectation of recovering a financial asset’ is a matter of judgement that will depend on the particular facts and circumstances. The assessment might either be at the level of the individual financial asset or a portfolio of financial assets, depending on the facts and circumstances.</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1" sz="900" u="none" cap="none" strike="noStrike">
                        <a:highlight>
                          <a:srgbClr val="FFFFFF"/>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00" u="sng" cap="none" strike="noStrike">
                          <a:solidFill>
                            <a:schemeClr val="hlink"/>
                          </a:solidFill>
                          <a:latin typeface="Arial"/>
                          <a:ea typeface="Arial"/>
                          <a:cs typeface="Arial"/>
                          <a:sym typeface="Arial"/>
                          <a:hlinkClick r:id="rId5"/>
                        </a:rPr>
                        <a:t>FAQ 45.80.1 – Application of the write-off criteria to impaired assets</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lang="en-GB" sz="900" u="sng" cap="none" strike="noStrike">
                          <a:solidFill>
                            <a:schemeClr val="hlink"/>
                          </a:solidFill>
                          <a:highlight>
                            <a:srgbClr val="FFFFFF"/>
                          </a:highlight>
                          <a:latin typeface="Arial"/>
                          <a:ea typeface="Arial"/>
                          <a:cs typeface="Arial"/>
                          <a:sym typeface="Arial"/>
                          <a:hlinkClick r:id="rId6"/>
                        </a:rPr>
                        <a:t>FAQ 45.80.2 – Level at which to apply the ‘no reasonable expectations of recovering’ threshold</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sz="900" u="none" cap="none" strike="noStrike">
                        <a:highlight>
                          <a:srgbClr val="FFFFFF"/>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r h="88352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latin typeface="Arial"/>
                          <a:ea typeface="Arial"/>
                          <a:cs typeface="Arial"/>
                          <a:sym typeface="Arial"/>
                        </a:rPr>
                        <a:t>How should a lender account for collateral when the borrower has defaulted? </a:t>
                      </a:r>
                      <a:r>
                        <a:rPr lang="en-GB" sz="900" u="none" cap="none" strike="noStrike">
                          <a:latin typeface="Arial"/>
                          <a:ea typeface="Arial"/>
                          <a:cs typeface="Arial"/>
                          <a:sym typeface="Arial"/>
                        </a:rPr>
                        <a:t>- Where financial collateral has previously been transferred to the lender, when the borrower defaults under the terms of the loan contract and is no longer entitled to redeem the collateral, it shall derecognise the collateral, and the lender shall recognise the collateral as its asset. In all other cases, the lender shall not recognise the financial collateral as an asset </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latin typeface="Arial"/>
                          <a:ea typeface="Arial"/>
                          <a:cs typeface="Arial"/>
                          <a:sym typeface="Arial"/>
                        </a:rPr>
                        <a:t>For non-financial collateral, the applicable standard will differ depending on the type of collateral. Three standards that are commonly applied in practice, depending on the type of collateral and the lender’s intent, are IAS 2 Inventory, IAS 16 Property, Plant and Equipment and IAS 40 Investment Property.</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latin typeface="Arial"/>
                          <a:ea typeface="Arial"/>
                          <a:cs typeface="Arial"/>
                          <a:sym typeface="Arial"/>
                        </a:rPr>
                        <a:t>This should also be analysed in conjunction with the derecognition (refer to next page) or remeasurement of the original asset.</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1" sz="900" u="none" cap="none" strike="noStrike">
                        <a:highlight>
                          <a:srgbClr val="FFFFFF"/>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00" u="sng" cap="none" strike="noStrike">
                          <a:solidFill>
                            <a:schemeClr val="hlink"/>
                          </a:solidFill>
                          <a:latin typeface="Arial"/>
                          <a:ea typeface="Arial"/>
                          <a:cs typeface="Arial"/>
                          <a:sym typeface="Arial"/>
                          <a:hlinkClick r:id="rId7"/>
                        </a:rPr>
                        <a:t>FAQ 44.98.1 – How should a lender account for collateral when the borrower has defaulted?</a:t>
                      </a:r>
                      <a:endParaRPr b="1" sz="950" u="none" cap="none" strike="noStrike">
                        <a:highlight>
                          <a:srgbClr val="FFFFFF"/>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bl>
          </a:graphicData>
        </a:graphic>
      </p:graphicFrame>
      <p:sp>
        <p:nvSpPr>
          <p:cNvPr id="94" name="Google Shape;94;p11"/>
          <p:cNvSpPr txBox="1"/>
          <p:nvPr>
            <p:ph idx="12" type="sldNum"/>
          </p:nvPr>
        </p:nvSpPr>
        <p:spPr>
          <a:xfrm>
            <a:off x="8523224" y="7120005"/>
            <a:ext cx="1782300" cy="1482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SzPts val="800"/>
              <a:buNone/>
            </a:pPr>
            <a:r>
              <a:rPr lang="en-GB"/>
              <a:t>PwC  |  </a:t>
            </a:r>
            <a:fld id="{00000000-1234-1234-1234-123412341234}" type="slidenum">
              <a:rPr lang="en-GB"/>
              <a:t>‹#›</a:t>
            </a:fld>
            <a:endParaRPr/>
          </a:p>
        </p:txBody>
      </p:sp>
      <p:cxnSp>
        <p:nvCxnSpPr>
          <p:cNvPr id="95" name="Google Shape;95;p11"/>
          <p:cNvCxnSpPr/>
          <p:nvPr/>
        </p:nvCxnSpPr>
        <p:spPr>
          <a:xfrm>
            <a:off x="337890" y="800163"/>
            <a:ext cx="1142100" cy="0"/>
          </a:xfrm>
          <a:prstGeom prst="straightConnector1">
            <a:avLst/>
          </a:prstGeom>
          <a:noFill/>
          <a:ln cap="flat" cmpd="sng" w="38100">
            <a:solidFill>
              <a:srgbClr val="7D7D7D"/>
            </a:solidFill>
            <a:prstDash val="solid"/>
            <a:round/>
            <a:headEnd len="sm" w="sm" type="none"/>
            <a:tailEnd len="sm" w="sm" type="none"/>
          </a:ln>
        </p:spPr>
      </p:cxnSp>
      <p:cxnSp>
        <p:nvCxnSpPr>
          <p:cNvPr id="96" name="Google Shape;96;p11"/>
          <p:cNvCxnSpPr/>
          <p:nvPr/>
        </p:nvCxnSpPr>
        <p:spPr>
          <a:xfrm>
            <a:off x="1811029" y="800163"/>
            <a:ext cx="1142100" cy="0"/>
          </a:xfrm>
          <a:prstGeom prst="straightConnector1">
            <a:avLst/>
          </a:prstGeom>
          <a:noFill/>
          <a:ln cap="flat" cmpd="sng" w="38100">
            <a:solidFill>
              <a:srgbClr val="7D7D7D"/>
            </a:solidFill>
            <a:prstDash val="solid"/>
            <a:round/>
            <a:headEnd len="sm" w="sm" type="none"/>
            <a:tailEnd len="sm" w="sm" type="none"/>
          </a:ln>
        </p:spPr>
      </p:cxnSp>
      <p:cxnSp>
        <p:nvCxnSpPr>
          <p:cNvPr id="97" name="Google Shape;97;p11"/>
          <p:cNvCxnSpPr/>
          <p:nvPr/>
        </p:nvCxnSpPr>
        <p:spPr>
          <a:xfrm>
            <a:off x="3284168" y="800163"/>
            <a:ext cx="1142100" cy="0"/>
          </a:xfrm>
          <a:prstGeom prst="straightConnector1">
            <a:avLst/>
          </a:prstGeom>
          <a:noFill/>
          <a:ln cap="flat" cmpd="sng" w="38100">
            <a:solidFill>
              <a:srgbClr val="7D7D7D"/>
            </a:solidFill>
            <a:prstDash val="solid"/>
            <a:round/>
            <a:headEnd len="sm" w="sm" type="none"/>
            <a:tailEnd len="sm" w="sm" type="none"/>
          </a:ln>
        </p:spPr>
      </p:cxnSp>
      <p:sp>
        <p:nvSpPr>
          <p:cNvPr id="98" name="Google Shape;98;p11">
            <a:hlinkClick action="ppaction://hlinksldjump" r:id="rId8"/>
          </p:cNvPr>
          <p:cNvSpPr txBox="1"/>
          <p:nvPr/>
        </p:nvSpPr>
        <p:spPr>
          <a:xfrm>
            <a:off x="337865" y="85493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0" i="0" lang="en-GB" sz="800" u="none" cap="none" strike="noStrike">
                <a:solidFill>
                  <a:srgbClr val="000000"/>
                </a:solidFill>
                <a:latin typeface="Arial"/>
                <a:ea typeface="Arial"/>
                <a:cs typeface="Arial"/>
                <a:sym typeface="Arial"/>
              </a:rPr>
              <a:t>Purpose and Structure</a:t>
            </a:r>
            <a:endParaRPr b="0" i="0" sz="1400" u="none" cap="none" strike="noStrike">
              <a:solidFill>
                <a:srgbClr val="000000"/>
              </a:solidFill>
              <a:latin typeface="Arial"/>
              <a:ea typeface="Arial"/>
              <a:cs typeface="Arial"/>
              <a:sym typeface="Arial"/>
            </a:endParaRPr>
          </a:p>
        </p:txBody>
      </p:sp>
      <p:sp>
        <p:nvSpPr>
          <p:cNvPr id="99" name="Google Shape;99;p11">
            <a:hlinkClick action="ppaction://hlinksldjump" r:id="rId9"/>
          </p:cNvPr>
          <p:cNvSpPr txBox="1"/>
          <p:nvPr/>
        </p:nvSpPr>
        <p:spPr>
          <a:xfrm>
            <a:off x="1829304" y="85478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0" i="0" lang="en-GB" sz="800" u="none" cap="none" strike="noStrike">
                <a:solidFill>
                  <a:schemeClr val="dk1"/>
                </a:solidFill>
                <a:latin typeface="Arial"/>
                <a:ea typeface="Arial"/>
                <a:cs typeface="Arial"/>
                <a:sym typeface="Arial"/>
              </a:rPr>
              <a:t>Measurement &amp; Derecognition</a:t>
            </a:r>
            <a:endParaRPr b="0" i="0" sz="1400" u="none" cap="none" strike="noStrike">
              <a:solidFill>
                <a:srgbClr val="000000"/>
              </a:solidFill>
              <a:latin typeface="Arial"/>
              <a:ea typeface="Arial"/>
              <a:cs typeface="Arial"/>
              <a:sym typeface="Arial"/>
            </a:endParaRPr>
          </a:p>
        </p:txBody>
      </p:sp>
      <p:sp>
        <p:nvSpPr>
          <p:cNvPr id="100" name="Google Shape;100;p11"/>
          <p:cNvSpPr txBox="1"/>
          <p:nvPr/>
        </p:nvSpPr>
        <p:spPr>
          <a:xfrm>
            <a:off x="3302455" y="854769"/>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800"/>
              <a:buFont typeface="Arial"/>
              <a:buNone/>
            </a:pPr>
            <a:r>
              <a:rPr b="0" i="0" lang="en-GB" sz="800" u="none" cap="none" strike="noStrike">
                <a:solidFill>
                  <a:schemeClr val="dk1"/>
                </a:solidFill>
                <a:latin typeface="Arial"/>
                <a:ea typeface="Arial"/>
                <a:cs typeface="Arial"/>
                <a:sym typeface="Arial"/>
              </a:rPr>
              <a:t>Presentation &amp; Disclosure</a:t>
            </a:r>
            <a:endParaRPr b="0" i="0" sz="1400" u="none" cap="none" strike="noStrike">
              <a:solidFill>
                <a:srgbClr val="000000"/>
              </a:solidFill>
              <a:latin typeface="Arial"/>
              <a:ea typeface="Arial"/>
              <a:cs typeface="Arial"/>
              <a:sym typeface="Arial"/>
            </a:endParaRPr>
          </a:p>
        </p:txBody>
      </p:sp>
      <p:cxnSp>
        <p:nvCxnSpPr>
          <p:cNvPr id="101" name="Google Shape;101;p11"/>
          <p:cNvCxnSpPr/>
          <p:nvPr/>
        </p:nvCxnSpPr>
        <p:spPr>
          <a:xfrm>
            <a:off x="1811041" y="800163"/>
            <a:ext cx="1142100" cy="0"/>
          </a:xfrm>
          <a:prstGeom prst="straightConnector1">
            <a:avLst/>
          </a:prstGeom>
          <a:noFill/>
          <a:ln cap="flat" cmpd="sng" w="38100">
            <a:solidFill>
              <a:srgbClr val="D04A02"/>
            </a:solidFill>
            <a:prstDash val="solid"/>
            <a:round/>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graphicFrame>
        <p:nvGraphicFramePr>
          <p:cNvPr id="107" name="Google Shape;107;p12"/>
          <p:cNvGraphicFramePr/>
          <p:nvPr/>
        </p:nvGraphicFramePr>
        <p:xfrm>
          <a:off x="388839" y="1604222"/>
          <a:ext cx="3000000" cy="3000000"/>
        </p:xfrm>
        <a:graphic>
          <a:graphicData uri="http://schemas.openxmlformats.org/drawingml/2006/table">
            <a:tbl>
              <a:tblPr bandRow="1" firstRow="1">
                <a:noFill/>
                <a:tableStyleId>{CDB04A50-EE6B-4E80-BC33-686BE64C25E4}</a:tableStyleId>
              </a:tblPr>
              <a:tblGrid>
                <a:gridCol w="5201925"/>
                <a:gridCol w="2018875"/>
                <a:gridCol w="2527700"/>
              </a:tblGrid>
              <a:tr h="297700">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Key considerations</a:t>
                      </a:r>
                      <a:endParaRPr sz="9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Links to relevant guidance</a:t>
                      </a:r>
                      <a:endParaRPr sz="9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Comments</a:t>
                      </a:r>
                      <a:endParaRPr sz="9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solidFill>
                      <a:schemeClr val="accent2"/>
                    </a:solidFill>
                  </a:tcPr>
                </a:tc>
              </a:tr>
              <a:tr h="76252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latin typeface="Arial"/>
                          <a:ea typeface="Arial"/>
                          <a:cs typeface="Arial"/>
                          <a:sym typeface="Arial"/>
                        </a:rPr>
                        <a:t>Reflecting different work-out strategies </a:t>
                      </a:r>
                      <a:r>
                        <a:rPr lang="en-GB" sz="900" u="none" cap="none" strike="noStrike">
                          <a:latin typeface="Arial"/>
                          <a:ea typeface="Arial"/>
                          <a:cs typeface="Arial"/>
                          <a:sym typeface="Arial"/>
                        </a:rPr>
                        <a:t>-</a:t>
                      </a:r>
                      <a:r>
                        <a:rPr b="1" lang="en-GB" sz="900" u="none" cap="none" strike="noStrike">
                          <a:latin typeface="Arial"/>
                          <a:ea typeface="Arial"/>
                          <a:cs typeface="Arial"/>
                          <a:sym typeface="Arial"/>
                        </a:rPr>
                        <a:t> </a:t>
                      </a:r>
                      <a:r>
                        <a:rPr lang="en-GB" sz="900" u="none" cap="none" strike="noStrike">
                          <a:latin typeface="Arial"/>
                          <a:ea typeface="Arial"/>
                          <a:cs typeface="Arial"/>
                          <a:sym typeface="Arial"/>
                        </a:rPr>
                        <a:t>IFRS 9 requires consideration of a range of possible outcomes when measuring ECL. This might have a particularly significant impact on portfolios such as distressed corporate loans, where the initial work-out strategy is not always successful, and an alternative strategy with a materially worse recovery outcome then has to be followed. This should be appropriately reflected in the measurement of IFRS 9 ECL.</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1"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50"/>
                        <a:buFont typeface="Arial"/>
                        <a:buNone/>
                      </a:pPr>
                      <a:r>
                        <a:rPr b="1" lang="en-GB" sz="950" u="sng" cap="none" strike="noStrike">
                          <a:solidFill>
                            <a:schemeClr val="hlink"/>
                          </a:solidFill>
                          <a:latin typeface="Arial"/>
                          <a:ea typeface="Arial"/>
                          <a:cs typeface="Arial"/>
                          <a:sym typeface="Arial"/>
                          <a:hlinkClick r:id="rId3"/>
                        </a:rPr>
                        <a:t>FAQ 45.4.2 – Would the IFRS 9 ‘stage 3’ expected credit loss provision be the same as the IAS 39 incurred loss provision?</a:t>
                      </a:r>
                      <a:endParaRPr b="1" sz="95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r h="76252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latin typeface="Arial"/>
                          <a:ea typeface="Arial"/>
                          <a:cs typeface="Arial"/>
                          <a:sym typeface="Arial"/>
                        </a:rPr>
                        <a:t>Reflect expected cash flows from sale in ECL?</a:t>
                      </a:r>
                      <a:r>
                        <a:rPr lang="en-GB" sz="900" u="none" cap="none" strike="noStrike">
                          <a:latin typeface="Arial"/>
                          <a:ea typeface="Arial"/>
                          <a:cs typeface="Arial"/>
                          <a:sym typeface="Arial"/>
                        </a:rPr>
                        <a:t> - Where a loan is credit-impaired then it is appropriate for the expected sale proceeds to be reflected in the ECL prior to de-recognition. Where other possible outcomes (e.g. loan restructuring) were previously incorporated into the ECL estimate, the probability weighting of a sale outcome would also need to be increased to 100% by the point of sale.</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highlight>
                            <a:srgbClr val="FFFFFF"/>
                          </a:highlight>
                          <a:latin typeface="Arial"/>
                          <a:ea typeface="Arial"/>
                          <a:cs typeface="Arial"/>
                          <a:sym typeface="Arial"/>
                        </a:rPr>
                        <a:t>For specific consideration on loan sales, guidance can be found in practice aid on ‘</a:t>
                      </a:r>
                      <a:r>
                        <a:rPr i="1" lang="en-GB" sz="900" u="none" cap="none" strike="noStrike">
                          <a:highlight>
                            <a:srgbClr val="FFFFFF"/>
                          </a:highlight>
                          <a:latin typeface="Arial"/>
                          <a:ea typeface="Arial"/>
                          <a:cs typeface="Arial"/>
                          <a:sym typeface="Arial"/>
                        </a:rPr>
                        <a:t>Sales of loans and other </a:t>
                      </a:r>
                      <a:r>
                        <a:rPr i="1" lang="en-GB" sz="900" u="none" cap="none" strike="noStrike">
                          <a:latin typeface="Arial"/>
                          <a:ea typeface="Arial"/>
                          <a:cs typeface="Arial"/>
                          <a:sym typeface="Arial"/>
                        </a:rPr>
                        <a:t>amortised cost assets’.</a:t>
                      </a:r>
                      <a:endParaRPr sz="900" u="none" cap="none" strike="noStrike">
                        <a:latin typeface="Arial"/>
                        <a:ea typeface="Arial"/>
                        <a:cs typeface="Arial"/>
                        <a:sym typeface="Arial"/>
                      </a:endParaRPr>
                    </a:p>
                  </a:txBody>
                  <a:tcPr marT="45725" marB="45725" marR="91450" marL="91450">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50" u="sng" cap="none" strike="noStrike">
                          <a:solidFill>
                            <a:schemeClr val="accent1"/>
                          </a:solidFill>
                          <a:latin typeface="Arial"/>
                          <a:ea typeface="Arial"/>
                          <a:cs typeface="Arial"/>
                          <a:sym typeface="Arial"/>
                          <a:hlinkClick r:id="rId4">
                            <a:extLst>
                              <a:ext uri="{A12FA001-AC4F-418D-AE19-62706E023703}">
                                <ahyp:hlinkClr val="tx"/>
                              </a:ext>
                            </a:extLst>
                          </a:hlinkClick>
                        </a:rPr>
                        <a:t>FAQ 45.72.3 – Inclusion of cash flows expected from the sale on default of a loan in the measurement of expected credit losses (ECL)</a:t>
                      </a:r>
                      <a:endParaRPr b="1" sz="950" u="none" cap="none" strike="noStrike">
                        <a:latin typeface="Arial"/>
                        <a:ea typeface="Arial"/>
                        <a:cs typeface="Arial"/>
                        <a:sym typeface="Arial"/>
                      </a:endParaRPr>
                    </a:p>
                  </a:txBody>
                  <a:tcPr marT="45725" marB="45725" marR="91450" marL="91450">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r h="76632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latin typeface="Arial"/>
                          <a:ea typeface="Arial"/>
                          <a:cs typeface="Arial"/>
                          <a:sym typeface="Arial"/>
                        </a:rPr>
                        <a:t>Can debt collection costs be included in the measurement of ECL? </a:t>
                      </a:r>
                      <a:r>
                        <a:rPr lang="en-GB" sz="900" u="none" cap="none" strike="noStrike">
                          <a:latin typeface="Arial"/>
                          <a:ea typeface="Arial"/>
                          <a:cs typeface="Arial"/>
                          <a:sym typeface="Arial"/>
                        </a:rPr>
                        <a:t>-</a:t>
                      </a:r>
                      <a:r>
                        <a:rPr b="1" lang="en-GB" sz="900" u="none" cap="none" strike="noStrike">
                          <a:latin typeface="Arial"/>
                          <a:ea typeface="Arial"/>
                          <a:cs typeface="Arial"/>
                          <a:sym typeface="Arial"/>
                        </a:rPr>
                        <a:t> </a:t>
                      </a:r>
                      <a:r>
                        <a:rPr lang="en-GB" sz="900" u="none" cap="none" strike="noStrike">
                          <a:latin typeface="Arial"/>
                          <a:ea typeface="Arial"/>
                          <a:cs typeface="Arial"/>
                          <a:sym typeface="Arial"/>
                        </a:rPr>
                        <a:t>Debt collection cost that are incremental and directly attributable to the recovery of the financial assets that are credit-impaired, can be incorporated into the ECL estimate.  </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rial"/>
                        <a:ea typeface="Arial"/>
                        <a:cs typeface="Arial"/>
                        <a:sym typeface="Arial"/>
                      </a:endParaRPr>
                    </a:p>
                  </a:txBody>
                  <a:tcPr marT="45725" marB="45725" marR="91450" marL="91450">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50" u="sng" cap="none" strike="noStrike">
                          <a:solidFill>
                            <a:schemeClr val="accent1"/>
                          </a:solidFill>
                          <a:latin typeface="Arial"/>
                          <a:ea typeface="Arial"/>
                          <a:cs typeface="Arial"/>
                          <a:sym typeface="Arial"/>
                          <a:hlinkClick r:id="rId5">
                            <a:extLst>
                              <a:ext uri="{A12FA001-AC4F-418D-AE19-62706E023703}">
                                <ahyp:hlinkClr val="tx"/>
                              </a:ext>
                            </a:extLst>
                          </a:hlinkClick>
                        </a:rPr>
                        <a:t>FAQ 45.49.6 – Can debt collection costs incurred by an entity be included in the measurement of ECL?</a:t>
                      </a:r>
                      <a:endParaRPr b="1" sz="950" u="none" cap="none" strike="noStrike">
                        <a:latin typeface="Arial"/>
                        <a:ea typeface="Arial"/>
                        <a:cs typeface="Arial"/>
                        <a:sym typeface="Arial"/>
                      </a:endParaRPr>
                    </a:p>
                  </a:txBody>
                  <a:tcPr marT="45725" marB="45725" marR="91450" marL="91450">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r h="1045900">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latin typeface="Arial"/>
                          <a:ea typeface="Arial"/>
                          <a:cs typeface="Arial"/>
                          <a:sym typeface="Arial"/>
                        </a:rPr>
                        <a:t>Impact on hedge accounting </a:t>
                      </a:r>
                      <a:r>
                        <a:rPr lang="en-GB" sz="900" u="none" cap="none" strike="noStrike">
                          <a:latin typeface="Arial"/>
                          <a:ea typeface="Arial"/>
                          <a:cs typeface="Arial"/>
                          <a:sym typeface="Arial"/>
                        </a:rPr>
                        <a:t>-</a:t>
                      </a:r>
                      <a:r>
                        <a:rPr b="1" lang="en-GB" sz="900" u="none" cap="none" strike="noStrike">
                          <a:latin typeface="Arial"/>
                          <a:ea typeface="Arial"/>
                          <a:cs typeface="Arial"/>
                          <a:sym typeface="Arial"/>
                        </a:rPr>
                        <a:t> </a:t>
                      </a:r>
                      <a:r>
                        <a:rPr lang="en-GB" sz="900" u="none" cap="none" strike="noStrike">
                          <a:latin typeface="Arial"/>
                          <a:ea typeface="Arial"/>
                          <a:cs typeface="Arial"/>
                          <a:sym typeface="Arial"/>
                        </a:rPr>
                        <a:t>In practice, it is likely that a loan that is credit-impaired will no longer qualify for hedge accounting. For a fair value hedge, the result will be that the hedge adjustment will be required to be amortised and so will affect the measurement of expected credit losses. For a cash flow hedge, possible effects include reclassification of amounts from equity to profit or loss when the forecast transaction is no longer expected to occur.</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1"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50" u="sng" cap="none" strike="noStrike">
                          <a:solidFill>
                            <a:schemeClr val="accent1"/>
                          </a:solidFill>
                          <a:latin typeface="Arial"/>
                          <a:ea typeface="Arial"/>
                          <a:cs typeface="Arial"/>
                          <a:sym typeface="Arial"/>
                        </a:rPr>
                        <a:t>FAQ 45.49.2 – Effect of the fair value hedge accounting on measurement of expected credit loss</a:t>
                      </a:r>
                      <a:endParaRPr b="1" sz="95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r h="1045900">
                <a:tc>
                  <a:txBody>
                    <a:bodyPr/>
                    <a:lstStyle/>
                    <a:p>
                      <a:pPr indent="0" lvl="0" marL="0" marR="0" rtl="0" algn="l">
                        <a:lnSpc>
                          <a:spcPct val="100000"/>
                        </a:lnSpc>
                        <a:spcBef>
                          <a:spcPts val="0"/>
                        </a:spcBef>
                        <a:spcAft>
                          <a:spcPts val="0"/>
                        </a:spcAft>
                        <a:buClr>
                          <a:schemeClr val="dk1"/>
                        </a:buClr>
                        <a:buSzPts val="1100"/>
                        <a:buFont typeface="Arial"/>
                        <a:buNone/>
                      </a:pPr>
                      <a:r>
                        <a:rPr b="1" lang="en-GB" sz="900" u="none" cap="none" strike="noStrike">
                          <a:highlight>
                            <a:srgbClr val="FFFFFF"/>
                          </a:highlight>
                          <a:latin typeface="Arial"/>
                          <a:ea typeface="Arial"/>
                          <a:cs typeface="Arial"/>
                          <a:sym typeface="Arial"/>
                        </a:rPr>
                        <a:t>Events after reporting period </a:t>
                      </a:r>
                      <a:r>
                        <a:rPr lang="en-GB" sz="900" u="none" cap="none" strike="noStrike">
                          <a:highlight>
                            <a:srgbClr val="FFFFFF"/>
                          </a:highlight>
                          <a:latin typeface="Arial"/>
                          <a:ea typeface="Arial"/>
                          <a:cs typeface="Arial"/>
                          <a:sym typeface="Arial"/>
                        </a:rPr>
                        <a:t>- Additional information that becomes available to management after the reporting date should be taken into account in measuring ECL, if it reflects conditions that existed at the reporting date. IAS 10 provides an example of the bankruptcy of a customer that occurs after the reporting period</a:t>
                      </a:r>
                      <a:r>
                        <a:rPr lang="en-GB" sz="900" u="none" cap="none" strike="noStrike">
                          <a:solidFill>
                            <a:srgbClr val="000000"/>
                          </a:solidFill>
                          <a:highlight>
                            <a:srgbClr val="FFFFFF"/>
                          </a:highlight>
                          <a:latin typeface="Arial"/>
                          <a:ea typeface="Arial"/>
                          <a:cs typeface="Arial"/>
                          <a:sym typeface="Arial"/>
                        </a:rPr>
                        <a:t>, noting that this usually confirms that the customer was credit-impaired at the end of the reporting period.</a:t>
                      </a:r>
                      <a:endParaRPr b="1" sz="900" u="none" cap="none" strike="noStrike">
                        <a:solidFill>
                          <a:srgbClr val="000000"/>
                        </a:solidFill>
                        <a:highlight>
                          <a:srgbClr val="FFFF00"/>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15000"/>
                        </a:lnSpc>
                        <a:spcBef>
                          <a:spcPts val="0"/>
                        </a:spcBef>
                        <a:spcAft>
                          <a:spcPts val="0"/>
                        </a:spcAft>
                        <a:buClr>
                          <a:schemeClr val="dk1"/>
                        </a:buClr>
                        <a:buSzPts val="1100"/>
                        <a:buFont typeface="Arial"/>
                        <a:buNone/>
                      </a:pPr>
                      <a:r>
                        <a:rPr b="1" lang="en-GB" sz="900" u="sng" cap="none" strike="noStrike">
                          <a:solidFill>
                            <a:schemeClr val="hlink"/>
                          </a:solidFill>
                          <a:highlight>
                            <a:srgbClr val="FFFFFF"/>
                          </a:highlight>
                          <a:latin typeface="Arial"/>
                          <a:ea typeface="Arial"/>
                          <a:cs typeface="Arial"/>
                          <a:sym typeface="Arial"/>
                          <a:hlinkClick r:id="rId6"/>
                        </a:rPr>
                        <a:t>FAQ 45.64.2 – To what extent should additional information after the reporting date be included in the ECL estimate?</a:t>
                      </a:r>
                      <a:endParaRPr b="1" sz="900" u="none" cap="none" strike="noStrike">
                        <a:highlight>
                          <a:srgbClr val="FFFFFF"/>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r h="651550">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latin typeface="Arial"/>
                          <a:ea typeface="Arial"/>
                          <a:cs typeface="Arial"/>
                          <a:sym typeface="Arial"/>
                        </a:rPr>
                        <a:t>‘New’ lending treated as a modification of the credit-impaired loan? </a:t>
                      </a:r>
                      <a:r>
                        <a:rPr lang="en-GB" sz="900" u="none" cap="none" strike="noStrike">
                          <a:latin typeface="Arial"/>
                          <a:ea typeface="Arial"/>
                          <a:cs typeface="Arial"/>
                          <a:sym typeface="Arial"/>
                        </a:rPr>
                        <a:t>-</a:t>
                      </a:r>
                      <a:r>
                        <a:rPr b="1" lang="en-GB" sz="900" u="none" cap="none" strike="noStrike">
                          <a:latin typeface="Arial"/>
                          <a:ea typeface="Arial"/>
                          <a:cs typeface="Arial"/>
                          <a:sym typeface="Arial"/>
                        </a:rPr>
                        <a:t> </a:t>
                      </a:r>
                      <a:r>
                        <a:rPr lang="en-GB" sz="900" u="none" cap="none" strike="noStrike">
                          <a:latin typeface="Arial"/>
                          <a:ea typeface="Arial"/>
                          <a:cs typeface="Arial"/>
                          <a:sym typeface="Arial"/>
                        </a:rPr>
                        <a:t>To maximise their overall recovery strategy, some financial institutions will enter into a legally separate new loan to lend more money to the existing customer. This may need to be accounted for as an increase of the original credit-impaired loan.</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1" lang="en-GB" sz="900" u="sng" cap="none" strike="noStrike">
                          <a:solidFill>
                            <a:schemeClr val="hlink"/>
                          </a:solidFill>
                          <a:latin typeface="Arial"/>
                          <a:ea typeface="Arial"/>
                          <a:cs typeface="Arial"/>
                          <a:sym typeface="Arial"/>
                          <a:hlinkClick r:id="rId7"/>
                        </a:rPr>
                        <a:t>FAQ 45.16.2 – New loans granted to defaulted debtors</a:t>
                      </a:r>
                      <a:endParaRPr b="1" sz="950" u="none" cap="none" strike="noStrike">
                        <a:highlight>
                          <a:srgbClr val="FFFF00"/>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bl>
          </a:graphicData>
        </a:graphic>
      </p:graphicFrame>
      <p:sp>
        <p:nvSpPr>
          <p:cNvPr id="108" name="Google Shape;108;p12"/>
          <p:cNvSpPr txBox="1"/>
          <p:nvPr>
            <p:ph type="title"/>
          </p:nvPr>
        </p:nvSpPr>
        <p:spPr>
          <a:xfrm>
            <a:off x="383308" y="1138977"/>
            <a:ext cx="9926700" cy="567300"/>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dk1"/>
              </a:buClr>
              <a:buSzPts val="2800"/>
              <a:buFont typeface="Georgia"/>
              <a:buNone/>
            </a:pPr>
            <a:r>
              <a:rPr lang="en-GB" sz="2700"/>
              <a:t>Measurement &amp; Derecognition</a:t>
            </a:r>
            <a:endParaRPr sz="2700"/>
          </a:p>
        </p:txBody>
      </p:sp>
      <p:sp>
        <p:nvSpPr>
          <p:cNvPr id="109" name="Google Shape;109;p12"/>
          <p:cNvSpPr txBox="1"/>
          <p:nvPr>
            <p:ph idx="12" type="sldNum"/>
          </p:nvPr>
        </p:nvSpPr>
        <p:spPr>
          <a:xfrm>
            <a:off x="8523224" y="7120005"/>
            <a:ext cx="1782300" cy="1482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SzPts val="800"/>
              <a:buNone/>
            </a:pPr>
            <a:r>
              <a:rPr lang="en-GB"/>
              <a:t>PwC  |  </a:t>
            </a:r>
            <a:fld id="{00000000-1234-1234-1234-123412341234}" type="slidenum">
              <a:rPr lang="en-GB"/>
              <a:t>‹#›</a:t>
            </a:fld>
            <a:endParaRPr/>
          </a:p>
        </p:txBody>
      </p:sp>
      <p:cxnSp>
        <p:nvCxnSpPr>
          <p:cNvPr id="110" name="Google Shape;110;p12"/>
          <p:cNvCxnSpPr/>
          <p:nvPr/>
        </p:nvCxnSpPr>
        <p:spPr>
          <a:xfrm>
            <a:off x="337890" y="800163"/>
            <a:ext cx="1142100" cy="0"/>
          </a:xfrm>
          <a:prstGeom prst="straightConnector1">
            <a:avLst/>
          </a:prstGeom>
          <a:noFill/>
          <a:ln cap="flat" cmpd="sng" w="38100">
            <a:solidFill>
              <a:srgbClr val="7D7D7D"/>
            </a:solidFill>
            <a:prstDash val="solid"/>
            <a:round/>
            <a:headEnd len="sm" w="sm" type="none"/>
            <a:tailEnd len="sm" w="sm" type="none"/>
          </a:ln>
        </p:spPr>
      </p:cxnSp>
      <p:cxnSp>
        <p:nvCxnSpPr>
          <p:cNvPr id="111" name="Google Shape;111;p12"/>
          <p:cNvCxnSpPr/>
          <p:nvPr/>
        </p:nvCxnSpPr>
        <p:spPr>
          <a:xfrm>
            <a:off x="1811029" y="800163"/>
            <a:ext cx="1142100" cy="0"/>
          </a:xfrm>
          <a:prstGeom prst="straightConnector1">
            <a:avLst/>
          </a:prstGeom>
          <a:noFill/>
          <a:ln cap="flat" cmpd="sng" w="38100">
            <a:solidFill>
              <a:srgbClr val="7D7D7D"/>
            </a:solidFill>
            <a:prstDash val="solid"/>
            <a:round/>
            <a:headEnd len="sm" w="sm" type="none"/>
            <a:tailEnd len="sm" w="sm" type="none"/>
          </a:ln>
        </p:spPr>
      </p:cxnSp>
      <p:cxnSp>
        <p:nvCxnSpPr>
          <p:cNvPr id="112" name="Google Shape;112;p12"/>
          <p:cNvCxnSpPr/>
          <p:nvPr/>
        </p:nvCxnSpPr>
        <p:spPr>
          <a:xfrm>
            <a:off x="3284168" y="800163"/>
            <a:ext cx="1142100" cy="0"/>
          </a:xfrm>
          <a:prstGeom prst="straightConnector1">
            <a:avLst/>
          </a:prstGeom>
          <a:noFill/>
          <a:ln cap="flat" cmpd="sng" w="38100">
            <a:solidFill>
              <a:srgbClr val="7D7D7D"/>
            </a:solidFill>
            <a:prstDash val="solid"/>
            <a:round/>
            <a:headEnd len="sm" w="sm" type="none"/>
            <a:tailEnd len="sm" w="sm" type="none"/>
          </a:ln>
        </p:spPr>
      </p:cxnSp>
      <p:sp>
        <p:nvSpPr>
          <p:cNvPr id="113" name="Google Shape;113;p12">
            <a:hlinkClick action="ppaction://hlinksldjump" r:id="rId8"/>
          </p:cNvPr>
          <p:cNvSpPr txBox="1"/>
          <p:nvPr/>
        </p:nvSpPr>
        <p:spPr>
          <a:xfrm>
            <a:off x="337865" y="85493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0" i="0" lang="en-GB" sz="800" u="none" cap="none" strike="noStrike">
                <a:solidFill>
                  <a:srgbClr val="000000"/>
                </a:solidFill>
                <a:latin typeface="Arial"/>
                <a:ea typeface="Arial"/>
                <a:cs typeface="Arial"/>
                <a:sym typeface="Arial"/>
              </a:rPr>
              <a:t>Purpose and Structure</a:t>
            </a:r>
            <a:endParaRPr b="0" i="0" sz="1400" u="none" cap="none" strike="noStrike">
              <a:solidFill>
                <a:srgbClr val="000000"/>
              </a:solidFill>
              <a:latin typeface="Arial"/>
              <a:ea typeface="Arial"/>
              <a:cs typeface="Arial"/>
              <a:sym typeface="Arial"/>
            </a:endParaRPr>
          </a:p>
        </p:txBody>
      </p:sp>
      <p:sp>
        <p:nvSpPr>
          <p:cNvPr id="114" name="Google Shape;114;p12">
            <a:hlinkClick action="ppaction://hlinksldjump" r:id="rId9"/>
          </p:cNvPr>
          <p:cNvSpPr txBox="1"/>
          <p:nvPr/>
        </p:nvSpPr>
        <p:spPr>
          <a:xfrm>
            <a:off x="1829304" y="85478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800"/>
              <a:buFont typeface="Arial"/>
              <a:buNone/>
            </a:pPr>
            <a:r>
              <a:rPr b="0" i="0" lang="en-GB" sz="800" u="none" cap="none" strike="noStrike">
                <a:solidFill>
                  <a:schemeClr val="dk1"/>
                </a:solidFill>
                <a:latin typeface="Arial"/>
                <a:ea typeface="Arial"/>
                <a:cs typeface="Arial"/>
                <a:sym typeface="Arial"/>
              </a:rPr>
              <a:t>Measurement &amp; Derecognition</a:t>
            </a:r>
            <a:endParaRPr b="0" i="0" sz="1400" u="none" cap="none" strike="noStrike">
              <a:solidFill>
                <a:srgbClr val="000000"/>
              </a:solidFill>
              <a:latin typeface="Arial"/>
              <a:ea typeface="Arial"/>
              <a:cs typeface="Arial"/>
              <a:sym typeface="Arial"/>
            </a:endParaRPr>
          </a:p>
        </p:txBody>
      </p:sp>
      <p:sp>
        <p:nvSpPr>
          <p:cNvPr id="115" name="Google Shape;115;p12"/>
          <p:cNvSpPr txBox="1"/>
          <p:nvPr/>
        </p:nvSpPr>
        <p:spPr>
          <a:xfrm>
            <a:off x="3302455" y="854769"/>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800"/>
              <a:buFont typeface="Arial"/>
              <a:buNone/>
            </a:pPr>
            <a:r>
              <a:rPr b="0" i="0" lang="en-GB" sz="800" u="none" cap="none" strike="noStrike">
                <a:solidFill>
                  <a:schemeClr val="dk1"/>
                </a:solidFill>
                <a:latin typeface="Arial"/>
                <a:ea typeface="Arial"/>
                <a:cs typeface="Arial"/>
                <a:sym typeface="Arial"/>
              </a:rPr>
              <a:t>Presentation &amp; Disclosure</a:t>
            </a:r>
            <a:endParaRPr b="0" i="0" sz="1400" u="none" cap="none" strike="noStrike">
              <a:solidFill>
                <a:srgbClr val="000000"/>
              </a:solidFill>
              <a:latin typeface="Arial"/>
              <a:ea typeface="Arial"/>
              <a:cs typeface="Arial"/>
              <a:sym typeface="Arial"/>
            </a:endParaRPr>
          </a:p>
        </p:txBody>
      </p:sp>
      <p:cxnSp>
        <p:nvCxnSpPr>
          <p:cNvPr id="116" name="Google Shape;116;p12"/>
          <p:cNvCxnSpPr/>
          <p:nvPr/>
        </p:nvCxnSpPr>
        <p:spPr>
          <a:xfrm>
            <a:off x="1811041" y="800163"/>
            <a:ext cx="1142100" cy="0"/>
          </a:xfrm>
          <a:prstGeom prst="straightConnector1">
            <a:avLst/>
          </a:prstGeom>
          <a:noFill/>
          <a:ln cap="flat" cmpd="sng" w="38100">
            <a:solidFill>
              <a:srgbClr val="D04A02"/>
            </a:solidFill>
            <a:prstDash val="solid"/>
            <a:round/>
            <a:headEnd len="sm" w="sm" type="none"/>
            <a:tailEnd len="sm" w="sm"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3"/>
          <p:cNvSpPr txBox="1"/>
          <p:nvPr>
            <p:ph type="title"/>
          </p:nvPr>
        </p:nvSpPr>
        <p:spPr>
          <a:xfrm>
            <a:off x="383308" y="1138977"/>
            <a:ext cx="9926700" cy="567300"/>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dk1"/>
              </a:buClr>
              <a:buSzPts val="2800"/>
              <a:buFont typeface="Georgia"/>
              <a:buNone/>
            </a:pPr>
            <a:r>
              <a:rPr lang="en-GB" sz="2700"/>
              <a:t>Measurement &amp; Derecognition</a:t>
            </a:r>
            <a:endParaRPr sz="2700"/>
          </a:p>
        </p:txBody>
      </p:sp>
      <p:graphicFrame>
        <p:nvGraphicFramePr>
          <p:cNvPr id="123" name="Google Shape;123;p13"/>
          <p:cNvGraphicFramePr/>
          <p:nvPr/>
        </p:nvGraphicFramePr>
        <p:xfrm>
          <a:off x="388839" y="1604222"/>
          <a:ext cx="3000000" cy="3000000"/>
        </p:xfrm>
        <a:graphic>
          <a:graphicData uri="http://schemas.openxmlformats.org/drawingml/2006/table">
            <a:tbl>
              <a:tblPr bandRow="1" firstRow="1">
                <a:noFill/>
                <a:tableStyleId>{CDB04A50-EE6B-4E80-BC33-686BE64C25E4}</a:tableStyleId>
              </a:tblPr>
              <a:tblGrid>
                <a:gridCol w="5201925"/>
                <a:gridCol w="2018875"/>
                <a:gridCol w="2527700"/>
              </a:tblGrid>
              <a:tr h="297700">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Key considerations</a:t>
                      </a:r>
                      <a:endParaRPr sz="9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Links to relevant guidance</a:t>
                      </a:r>
                      <a:endParaRPr sz="9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Comments</a:t>
                      </a:r>
                      <a:endParaRPr sz="9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accent2"/>
                    </a:solidFill>
                  </a:tcPr>
                </a:tc>
              </a:tr>
              <a:tr h="88352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latin typeface="Arial"/>
                          <a:ea typeface="Arial"/>
                          <a:cs typeface="Arial"/>
                          <a:sym typeface="Arial"/>
                        </a:rPr>
                        <a:t>Determining the entity’s business model -</a:t>
                      </a:r>
                      <a:r>
                        <a:rPr lang="en-GB" sz="900" u="none" cap="none" strike="noStrike">
                          <a:latin typeface="Arial"/>
                          <a:ea typeface="Arial"/>
                          <a:cs typeface="Arial"/>
                          <a:sym typeface="Arial"/>
                        </a:rPr>
                        <a:t> An entity’s business model can be ‘hold to collect’  even where sales of financial assets occur or are expected to occur in the future, if they are due to an increase in the assets’ credit risk. Selling a financial asset - such as a credit-impaired asset - because it no longer meets the credit criteria specified in the entity’s documented investment policy is an example of a sale that has occurred due to an increase in credit risk. </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1" sz="900" u="none" cap="none" strike="noStrike">
                        <a:latin typeface="Arial"/>
                        <a:ea typeface="Arial"/>
                        <a:cs typeface="Arial"/>
                        <a:sym typeface="Arial"/>
                      </a:endParaRPr>
                    </a:p>
                  </a:txBody>
                  <a:tcPr marT="45725" marB="45725" marR="91450" marL="91450">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00" u="sng" cap="none" strike="noStrike">
                          <a:solidFill>
                            <a:schemeClr val="hlink"/>
                          </a:solidFill>
                          <a:highlight>
                            <a:srgbClr val="FFFFFF"/>
                          </a:highlight>
                          <a:latin typeface="Arial"/>
                          <a:ea typeface="Arial"/>
                          <a:cs typeface="Arial"/>
                          <a:sym typeface="Arial"/>
                          <a:hlinkClick r:id="rId3"/>
                        </a:rPr>
                        <a:t>FAQ 42.27.1 – What examples of sales before maturity would not be inconsistent with a business model of holding financial assets to collect contractual cash flows?</a:t>
                      </a:r>
                      <a:endParaRPr sz="1400" u="none" cap="none" strike="noStrike">
                        <a:highlight>
                          <a:srgbClr val="FFFFFF"/>
                        </a:highlight>
                      </a:endParaRPr>
                    </a:p>
                    <a:p>
                      <a:pPr indent="0" lvl="0" marL="0" marR="0" rtl="0" algn="l">
                        <a:lnSpc>
                          <a:spcPct val="100000"/>
                        </a:lnSpc>
                        <a:spcBef>
                          <a:spcPts val="0"/>
                        </a:spcBef>
                        <a:spcAft>
                          <a:spcPts val="0"/>
                        </a:spcAft>
                        <a:buClr>
                          <a:schemeClr val="dk1"/>
                        </a:buClr>
                        <a:buSzPts val="1100"/>
                        <a:buFont typeface="Arial"/>
                        <a:buNone/>
                      </a:pPr>
                      <a:r>
                        <a:t/>
                      </a:r>
                      <a:endParaRPr b="1" sz="950" u="none" cap="none" strike="noStrike">
                        <a:latin typeface="Arial"/>
                        <a:ea typeface="Arial"/>
                        <a:cs typeface="Arial"/>
                        <a:sym typeface="Arial"/>
                      </a:endParaRPr>
                    </a:p>
                  </a:txBody>
                  <a:tcPr marT="45725" marB="45725" marR="91450" marL="91450">
                    <a:lnL cap="flat" cmpd="sng" w="9525">
                      <a:solidFill>
                        <a:srgbClr val="FFFFFF"/>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tcPr>
                </a:tc>
              </a:tr>
              <a:tr h="88352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highlight>
                            <a:srgbClr val="FFFFFF"/>
                          </a:highlight>
                          <a:latin typeface="Arial"/>
                          <a:ea typeface="Arial"/>
                          <a:cs typeface="Arial"/>
                          <a:sym typeface="Arial"/>
                        </a:rPr>
                        <a:t>Partially forgiven credit-impaired financial asset </a:t>
                      </a:r>
                      <a:r>
                        <a:rPr lang="en-GB" sz="900" u="none" cap="none" strike="noStrike">
                          <a:highlight>
                            <a:srgbClr val="FFFFFF"/>
                          </a:highlight>
                          <a:latin typeface="Arial"/>
                          <a:ea typeface="Arial"/>
                          <a:cs typeface="Arial"/>
                          <a:sym typeface="Arial"/>
                        </a:rPr>
                        <a:t>- When a credit-impaired financial asset has been partially forgiven, once there is evidence that the customer’s significant financial difficulties have reversed (such as consistently good payment behaviour over an appropriate period of time), the remaining part of the financial asset can exit credit-impaired.</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1" sz="900" u="none" cap="none" strike="noStrike">
                        <a:highlight>
                          <a:srgbClr val="FFFFFF"/>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1" lang="en-GB" sz="900" u="sng" cap="none" strike="noStrike">
                          <a:solidFill>
                            <a:schemeClr val="hlink"/>
                          </a:solidFill>
                          <a:highlight>
                            <a:srgbClr val="FFFFFF"/>
                          </a:highlight>
                          <a:latin typeface="Arial"/>
                          <a:ea typeface="Arial"/>
                          <a:cs typeface="Arial"/>
                          <a:sym typeface="Arial"/>
                          <a:hlinkClick r:id="rId4"/>
                        </a:rPr>
                        <a:t>FAQ 45.79.3 – Can financial assets which have been partially forgiven </a:t>
                      </a:r>
                      <a:r>
                        <a:rPr b="1" lang="en-GB" sz="900" u="sng" cap="none" strike="noStrike">
                          <a:solidFill>
                            <a:schemeClr val="hlink"/>
                          </a:solidFill>
                          <a:latin typeface="Arial"/>
                          <a:ea typeface="Arial"/>
                          <a:cs typeface="Arial"/>
                          <a:sym typeface="Arial"/>
                          <a:hlinkClick r:id="rId5"/>
                        </a:rPr>
                        <a:t>exit credit-impaired status under IFRS 9?</a:t>
                      </a:r>
                      <a:endParaRPr b="1"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r h="88352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highlight>
                            <a:srgbClr val="FFFFFF"/>
                          </a:highlight>
                          <a:latin typeface="Arial"/>
                          <a:ea typeface="Arial"/>
                          <a:cs typeface="Arial"/>
                          <a:sym typeface="Arial"/>
                        </a:rPr>
                        <a:t>Tax consequences</a:t>
                      </a:r>
                      <a:r>
                        <a:rPr lang="en-GB" sz="900" u="none" cap="none" strike="noStrike">
                          <a:highlight>
                            <a:srgbClr val="FFFFFF"/>
                          </a:highlight>
                          <a:latin typeface="Arial"/>
                          <a:ea typeface="Arial"/>
                          <a:cs typeface="Arial"/>
                          <a:sym typeface="Arial"/>
                        </a:rPr>
                        <a:t> - The classification of a financial asset as </a:t>
                      </a:r>
                      <a:r>
                        <a:rPr lang="en-GB" sz="900" u="none" cap="none" strike="noStrike">
                          <a:latin typeface="Arial"/>
                          <a:ea typeface="Arial"/>
                          <a:cs typeface="Arial"/>
                          <a:sym typeface="Arial"/>
                        </a:rPr>
                        <a:t>credit-impaired may have implications for current or deferred tax, depending on the tax jurisdiction</a:t>
                      </a:r>
                      <a:r>
                        <a:rPr lang="en-GB" sz="900" u="none" cap="none" strike="noStrike">
                          <a:highlight>
                            <a:srgbClr val="FFFFFF"/>
                          </a:highlight>
                          <a:latin typeface="Arial"/>
                          <a:ea typeface="Arial"/>
                          <a:cs typeface="Arial"/>
                          <a:sym typeface="Arial"/>
                        </a:rPr>
                        <a:t>, which should be appropriately reflected.</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highlight>
                          <a:srgbClr val="FFFFFF"/>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highlight>
                          <a:srgbClr val="FFFFFF"/>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bl>
          </a:graphicData>
        </a:graphic>
      </p:graphicFrame>
      <p:sp>
        <p:nvSpPr>
          <p:cNvPr id="124" name="Google Shape;124;p13"/>
          <p:cNvSpPr txBox="1"/>
          <p:nvPr>
            <p:ph idx="12" type="sldNum"/>
          </p:nvPr>
        </p:nvSpPr>
        <p:spPr>
          <a:xfrm>
            <a:off x="8523224" y="7120005"/>
            <a:ext cx="1782300" cy="1482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SzPts val="800"/>
              <a:buNone/>
            </a:pPr>
            <a:r>
              <a:rPr lang="en-GB"/>
              <a:t>PwC  |  </a:t>
            </a:r>
            <a:fld id="{00000000-1234-1234-1234-123412341234}" type="slidenum">
              <a:rPr lang="en-GB"/>
              <a:t>‹#›</a:t>
            </a:fld>
            <a:endParaRPr/>
          </a:p>
        </p:txBody>
      </p:sp>
      <p:cxnSp>
        <p:nvCxnSpPr>
          <p:cNvPr id="125" name="Google Shape;125;p13"/>
          <p:cNvCxnSpPr/>
          <p:nvPr/>
        </p:nvCxnSpPr>
        <p:spPr>
          <a:xfrm>
            <a:off x="337890" y="800163"/>
            <a:ext cx="1142100" cy="0"/>
          </a:xfrm>
          <a:prstGeom prst="straightConnector1">
            <a:avLst/>
          </a:prstGeom>
          <a:noFill/>
          <a:ln cap="flat" cmpd="sng" w="38100">
            <a:solidFill>
              <a:srgbClr val="7D7D7D"/>
            </a:solidFill>
            <a:prstDash val="solid"/>
            <a:round/>
            <a:headEnd len="sm" w="sm" type="none"/>
            <a:tailEnd len="sm" w="sm" type="none"/>
          </a:ln>
        </p:spPr>
      </p:cxnSp>
      <p:cxnSp>
        <p:nvCxnSpPr>
          <p:cNvPr id="126" name="Google Shape;126;p13"/>
          <p:cNvCxnSpPr/>
          <p:nvPr/>
        </p:nvCxnSpPr>
        <p:spPr>
          <a:xfrm>
            <a:off x="1811029" y="800163"/>
            <a:ext cx="1142100" cy="0"/>
          </a:xfrm>
          <a:prstGeom prst="straightConnector1">
            <a:avLst/>
          </a:prstGeom>
          <a:noFill/>
          <a:ln cap="flat" cmpd="sng" w="38100">
            <a:solidFill>
              <a:srgbClr val="7D7D7D"/>
            </a:solidFill>
            <a:prstDash val="solid"/>
            <a:round/>
            <a:headEnd len="sm" w="sm" type="none"/>
            <a:tailEnd len="sm" w="sm" type="none"/>
          </a:ln>
        </p:spPr>
      </p:cxnSp>
      <p:cxnSp>
        <p:nvCxnSpPr>
          <p:cNvPr id="127" name="Google Shape;127;p13"/>
          <p:cNvCxnSpPr/>
          <p:nvPr/>
        </p:nvCxnSpPr>
        <p:spPr>
          <a:xfrm>
            <a:off x="3284168" y="800163"/>
            <a:ext cx="1142100" cy="0"/>
          </a:xfrm>
          <a:prstGeom prst="straightConnector1">
            <a:avLst/>
          </a:prstGeom>
          <a:noFill/>
          <a:ln cap="flat" cmpd="sng" w="38100">
            <a:solidFill>
              <a:srgbClr val="7D7D7D"/>
            </a:solidFill>
            <a:prstDash val="solid"/>
            <a:round/>
            <a:headEnd len="sm" w="sm" type="none"/>
            <a:tailEnd len="sm" w="sm" type="none"/>
          </a:ln>
        </p:spPr>
      </p:cxnSp>
      <p:sp>
        <p:nvSpPr>
          <p:cNvPr id="128" name="Google Shape;128;p13">
            <a:hlinkClick action="ppaction://hlinksldjump" r:id="rId6"/>
          </p:cNvPr>
          <p:cNvSpPr txBox="1"/>
          <p:nvPr/>
        </p:nvSpPr>
        <p:spPr>
          <a:xfrm>
            <a:off x="337865" y="85493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0" i="0" lang="en-GB" sz="800" u="none" cap="none" strike="noStrike">
                <a:solidFill>
                  <a:srgbClr val="000000"/>
                </a:solidFill>
                <a:latin typeface="Arial"/>
                <a:ea typeface="Arial"/>
                <a:cs typeface="Arial"/>
                <a:sym typeface="Arial"/>
              </a:rPr>
              <a:t>Purpose and Structure</a:t>
            </a:r>
            <a:endParaRPr b="0" i="0" sz="1400" u="none" cap="none" strike="noStrike">
              <a:solidFill>
                <a:srgbClr val="000000"/>
              </a:solidFill>
              <a:latin typeface="Arial"/>
              <a:ea typeface="Arial"/>
              <a:cs typeface="Arial"/>
              <a:sym typeface="Arial"/>
            </a:endParaRPr>
          </a:p>
        </p:txBody>
      </p:sp>
      <p:sp>
        <p:nvSpPr>
          <p:cNvPr id="129" name="Google Shape;129;p13">
            <a:hlinkClick action="ppaction://hlinksldjump" r:id="rId7"/>
          </p:cNvPr>
          <p:cNvSpPr txBox="1"/>
          <p:nvPr/>
        </p:nvSpPr>
        <p:spPr>
          <a:xfrm>
            <a:off x="1829304" y="85478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0" i="0" lang="en-GB" sz="800" u="none" cap="none" strike="noStrike">
                <a:solidFill>
                  <a:schemeClr val="dk1"/>
                </a:solidFill>
                <a:latin typeface="Arial"/>
                <a:ea typeface="Arial"/>
                <a:cs typeface="Arial"/>
                <a:sym typeface="Arial"/>
              </a:rPr>
              <a:t>Measurement &amp; Derecognition</a:t>
            </a:r>
            <a:endParaRPr b="0" i="0" sz="1400" u="none" cap="none" strike="noStrike">
              <a:solidFill>
                <a:srgbClr val="000000"/>
              </a:solidFill>
              <a:latin typeface="Arial"/>
              <a:ea typeface="Arial"/>
              <a:cs typeface="Arial"/>
              <a:sym typeface="Arial"/>
            </a:endParaRPr>
          </a:p>
        </p:txBody>
      </p:sp>
      <p:sp>
        <p:nvSpPr>
          <p:cNvPr id="130" name="Google Shape;130;p13"/>
          <p:cNvSpPr txBox="1"/>
          <p:nvPr/>
        </p:nvSpPr>
        <p:spPr>
          <a:xfrm>
            <a:off x="3302455" y="854769"/>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800"/>
              <a:buFont typeface="Arial"/>
              <a:buNone/>
            </a:pPr>
            <a:r>
              <a:rPr b="0" i="0" lang="en-GB" sz="800" u="none" cap="none" strike="noStrike">
                <a:solidFill>
                  <a:schemeClr val="dk1"/>
                </a:solidFill>
                <a:latin typeface="Arial"/>
                <a:ea typeface="Arial"/>
                <a:cs typeface="Arial"/>
                <a:sym typeface="Arial"/>
              </a:rPr>
              <a:t>Presentation &amp; Disclosure</a:t>
            </a:r>
            <a:endParaRPr b="0" i="0" sz="1400" u="none" cap="none" strike="noStrike">
              <a:solidFill>
                <a:srgbClr val="000000"/>
              </a:solidFill>
              <a:latin typeface="Arial"/>
              <a:ea typeface="Arial"/>
              <a:cs typeface="Arial"/>
              <a:sym typeface="Arial"/>
            </a:endParaRPr>
          </a:p>
        </p:txBody>
      </p:sp>
      <p:cxnSp>
        <p:nvCxnSpPr>
          <p:cNvPr id="131" name="Google Shape;131;p13"/>
          <p:cNvCxnSpPr/>
          <p:nvPr/>
        </p:nvCxnSpPr>
        <p:spPr>
          <a:xfrm>
            <a:off x="1811041" y="800163"/>
            <a:ext cx="1142100" cy="0"/>
          </a:xfrm>
          <a:prstGeom prst="straightConnector1">
            <a:avLst/>
          </a:prstGeom>
          <a:noFill/>
          <a:ln cap="flat" cmpd="sng" w="38100">
            <a:solidFill>
              <a:srgbClr val="D04A02"/>
            </a:solidFill>
            <a:prstDash val="solid"/>
            <a:round/>
            <a:headEnd len="sm" w="sm" type="none"/>
            <a:tailEnd len="sm" w="sm"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4"/>
          <p:cNvSpPr txBox="1"/>
          <p:nvPr>
            <p:ph type="title"/>
          </p:nvPr>
        </p:nvSpPr>
        <p:spPr>
          <a:xfrm>
            <a:off x="383308" y="1138977"/>
            <a:ext cx="9926700" cy="567300"/>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dk1"/>
              </a:buClr>
              <a:buSzPts val="2800"/>
              <a:buFont typeface="Georgia"/>
              <a:buNone/>
            </a:pPr>
            <a:r>
              <a:rPr lang="en-GB"/>
              <a:t>Presentation &amp; Disclosure</a:t>
            </a:r>
            <a:endParaRPr/>
          </a:p>
        </p:txBody>
      </p:sp>
      <p:sp>
        <p:nvSpPr>
          <p:cNvPr id="138" name="Google Shape;138;p14"/>
          <p:cNvSpPr txBox="1"/>
          <p:nvPr>
            <p:ph idx="12" type="sldNum"/>
          </p:nvPr>
        </p:nvSpPr>
        <p:spPr>
          <a:xfrm>
            <a:off x="8523224" y="7120005"/>
            <a:ext cx="1782300" cy="1482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SzPts val="800"/>
              <a:buNone/>
            </a:pPr>
            <a:r>
              <a:rPr lang="en-GB"/>
              <a:t>PwC  |  </a:t>
            </a:r>
            <a:fld id="{00000000-1234-1234-1234-123412341234}" type="slidenum">
              <a:rPr lang="en-GB"/>
              <a:t>‹#›</a:t>
            </a:fld>
            <a:endParaRPr/>
          </a:p>
        </p:txBody>
      </p:sp>
      <p:graphicFrame>
        <p:nvGraphicFramePr>
          <p:cNvPr id="139" name="Google Shape;139;p14"/>
          <p:cNvGraphicFramePr/>
          <p:nvPr/>
        </p:nvGraphicFramePr>
        <p:xfrm>
          <a:off x="388839" y="1604222"/>
          <a:ext cx="3000000" cy="3000000"/>
        </p:xfrm>
        <a:graphic>
          <a:graphicData uri="http://schemas.openxmlformats.org/drawingml/2006/table">
            <a:tbl>
              <a:tblPr bandRow="1" firstRow="1">
                <a:noFill/>
                <a:tableStyleId>{CDB04A50-EE6B-4E80-BC33-686BE64C25E4}</a:tableStyleId>
              </a:tblPr>
              <a:tblGrid>
                <a:gridCol w="5201925"/>
                <a:gridCol w="2018875"/>
                <a:gridCol w="2527700"/>
              </a:tblGrid>
              <a:tr h="303375">
                <a:tc>
                  <a:txBody>
                    <a:bodyPr/>
                    <a:lstStyle/>
                    <a:p>
                      <a:pPr indent="0" lvl="0" marL="0" marR="0" rtl="0" algn="l">
                        <a:lnSpc>
                          <a:spcPct val="100000"/>
                        </a:lnSpc>
                        <a:spcBef>
                          <a:spcPts val="0"/>
                        </a:spcBef>
                        <a:spcAft>
                          <a:spcPts val="0"/>
                        </a:spcAft>
                        <a:buClr>
                          <a:schemeClr val="dk1"/>
                        </a:buClr>
                        <a:buSzPts val="900"/>
                        <a:buFont typeface="Arial"/>
                        <a:buNone/>
                      </a:pPr>
                      <a:r>
                        <a:rPr lang="en-GB" sz="900" u="none" cap="none" strike="noStrike">
                          <a:solidFill>
                            <a:schemeClr val="lt1"/>
                          </a:solidFill>
                          <a:latin typeface="Arial"/>
                          <a:ea typeface="Arial"/>
                          <a:cs typeface="Arial"/>
                          <a:sym typeface="Arial"/>
                        </a:rPr>
                        <a:t>Key considerations</a:t>
                      </a:r>
                      <a:endParaRPr sz="1400" u="none" cap="none" strike="noStrike"/>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accent3"/>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Links to relevant guidance</a:t>
                      </a:r>
                      <a:endParaRPr sz="900" u="none" cap="none" strike="noStrike">
                        <a:latin typeface="Arial"/>
                        <a:ea typeface="Arial"/>
                        <a:cs typeface="Arial"/>
                        <a:sym typeface="Arial"/>
                      </a:endParaRPr>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accent3"/>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lt1"/>
                          </a:solidFill>
                          <a:latin typeface="Arial"/>
                          <a:ea typeface="Arial"/>
                          <a:cs typeface="Arial"/>
                          <a:sym typeface="Arial"/>
                        </a:rPr>
                        <a:t>Comments</a:t>
                      </a:r>
                      <a:endParaRPr sz="900" u="none" cap="none" strike="noStrike">
                        <a:latin typeface="Arial"/>
                        <a:ea typeface="Arial"/>
                        <a:cs typeface="Arial"/>
                        <a:sym typeface="Arial"/>
                      </a:endParaRPr>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accent3"/>
                    </a:solidFill>
                  </a:tcPr>
                </a:tc>
              </a:tr>
              <a:tr h="30337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highlight>
                            <a:srgbClr val="FFFFFF"/>
                          </a:highlight>
                          <a:latin typeface="Arial"/>
                          <a:ea typeface="Arial"/>
                          <a:cs typeface="Arial"/>
                          <a:sym typeface="Arial"/>
                        </a:rPr>
                        <a:t>Presentation of interest income on credit-impaired financial assets </a:t>
                      </a:r>
                      <a:r>
                        <a:rPr lang="en-GB" sz="900" u="none" cap="none" strike="noStrike">
                          <a:highlight>
                            <a:srgbClr val="FFFFFF"/>
                          </a:highlight>
                          <a:latin typeface="Arial"/>
                          <a:ea typeface="Arial"/>
                          <a:cs typeface="Arial"/>
                          <a:sym typeface="Arial"/>
                        </a:rPr>
                        <a:t>- Interest revenue for credit-impaired financial assets should be calculated by applying the effective interest rate (EIR) to the amortised cost (i.e. the carrying amount </a:t>
                      </a:r>
                      <a:r>
                        <a:rPr lang="en-GB" sz="900" u="sng" cap="none" strike="noStrike">
                          <a:highlight>
                            <a:srgbClr val="FFFFFF"/>
                          </a:highlight>
                          <a:latin typeface="Arial"/>
                          <a:ea typeface="Arial"/>
                          <a:cs typeface="Arial"/>
                          <a:sym typeface="Arial"/>
                        </a:rPr>
                        <a:t>after</a:t>
                      </a:r>
                      <a:r>
                        <a:rPr lang="en-GB" sz="900" u="none" cap="none" strike="noStrike">
                          <a:highlight>
                            <a:srgbClr val="FFFFFF"/>
                          </a:highlight>
                          <a:latin typeface="Arial"/>
                          <a:ea typeface="Arial"/>
                          <a:cs typeface="Arial"/>
                          <a:sym typeface="Arial"/>
                        </a:rPr>
                        <a:t> deducting ECL). This contrasts with interest revenue for financial assets that are </a:t>
                      </a:r>
                      <a:r>
                        <a:rPr i="1" lang="en-GB" sz="900" u="none" cap="none" strike="noStrike">
                          <a:highlight>
                            <a:srgbClr val="FFFFFF"/>
                          </a:highlight>
                          <a:latin typeface="Arial"/>
                          <a:ea typeface="Arial"/>
                          <a:cs typeface="Arial"/>
                          <a:sym typeface="Arial"/>
                        </a:rPr>
                        <a:t>not </a:t>
                      </a:r>
                      <a:r>
                        <a:rPr lang="en-GB" sz="900" u="none" cap="none" strike="noStrike">
                          <a:highlight>
                            <a:srgbClr val="FFFFFF"/>
                          </a:highlight>
                          <a:latin typeface="Arial"/>
                          <a:ea typeface="Arial"/>
                          <a:cs typeface="Arial"/>
                          <a:sym typeface="Arial"/>
                        </a:rPr>
                        <a:t>credit-impaired, which is calculated by applying the EIR to the gross carrying amount (i.e. the carrying amount </a:t>
                      </a:r>
                      <a:r>
                        <a:rPr lang="en-GB" sz="900" u="sng" cap="none" strike="noStrike">
                          <a:highlight>
                            <a:srgbClr val="FFFFFF"/>
                          </a:highlight>
                          <a:latin typeface="Arial"/>
                          <a:ea typeface="Arial"/>
                          <a:cs typeface="Arial"/>
                          <a:sym typeface="Arial"/>
                        </a:rPr>
                        <a:t>before</a:t>
                      </a:r>
                      <a:r>
                        <a:rPr lang="en-GB" sz="900" u="none" cap="none" strike="noStrike">
                          <a:highlight>
                            <a:srgbClr val="FFFFFF"/>
                          </a:highlight>
                          <a:latin typeface="Arial"/>
                          <a:ea typeface="Arial"/>
                          <a:cs typeface="Arial"/>
                          <a:sym typeface="Arial"/>
                        </a:rPr>
                        <a:t> deducting ECL), so that interest revenue is therefore greater than for a credit-impaired asset.  </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highlight>
                            <a:srgbClr val="FFFFFF"/>
                          </a:highlight>
                          <a:latin typeface="Arial"/>
                          <a:ea typeface="Arial"/>
                          <a:cs typeface="Arial"/>
                          <a:sym typeface="Arial"/>
                        </a:rPr>
                        <a:t>When a financial asset becomes credit-impaired, this change to the interest income presentation takes effect in subsequent reporting periods. Similarly, when a financial asset ceases being credit-impaired, the interest income presentation reverts in the subsequent reporting period. What constitutes the ‘subsequent reporting period’ can vary dependent on facts and circumstances.</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highlight>
                            <a:srgbClr val="FFFFFF"/>
                          </a:highlight>
                          <a:latin typeface="Arial"/>
                          <a:ea typeface="Arial"/>
                          <a:cs typeface="Arial"/>
                          <a:sym typeface="Arial"/>
                        </a:rPr>
                        <a:t>When a credit-impaired financial asset moves back to either stage 1 or stage 2, IFRS 9 does not include a provision for a 'catch up' of interest (i.e. to reinstate into the interest revenue line the additional interest revenue that would have been reported had the asset never been credit-impaired).</a:t>
                      </a:r>
                      <a:r>
                        <a:rPr lang="en-GB" sz="900" u="sng" cap="none" strike="noStrike">
                          <a:highlight>
                            <a:srgbClr val="FFFFFF"/>
                          </a:highlight>
                          <a:latin typeface="Arial"/>
                          <a:ea typeface="Arial"/>
                          <a:cs typeface="Arial"/>
                          <a:sym typeface="Arial"/>
                        </a:rPr>
                        <a:t> </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i="1" lang="en-GB" sz="900" u="none" cap="none" strike="noStrike">
                          <a:highlight>
                            <a:srgbClr val="FFFFFF"/>
                          </a:highlight>
                          <a:latin typeface="Arial"/>
                          <a:ea typeface="Arial"/>
                          <a:cs typeface="Arial"/>
                          <a:sym typeface="Arial"/>
                        </a:rPr>
                        <a:t>NB: As a result of the above, interest income does not stop being recognised when an asset is credit-impaired. Even where the contractual interest payments are not expected to be received, the ECL calculation results in a further write-down of the principal below the expected amount, so that an amount remains to then be recognised as interest income.</a:t>
                      </a:r>
                      <a:endParaRPr i="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sz="900" u="sng" cap="none" strike="noStrike">
                        <a:highlight>
                          <a:schemeClr val="lt1"/>
                        </a:highlight>
                        <a:latin typeface="Arial"/>
                        <a:ea typeface="Arial"/>
                        <a:cs typeface="Arial"/>
                        <a:sym typeface="Arial"/>
                      </a:endParaRPr>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00" u="sng" cap="none" strike="noStrike">
                          <a:solidFill>
                            <a:schemeClr val="accent1"/>
                          </a:solidFill>
                          <a:highlight>
                            <a:srgbClr val="FFFFFF"/>
                          </a:highlight>
                          <a:latin typeface="Arial"/>
                          <a:ea typeface="Arial"/>
                          <a:cs typeface="Arial"/>
                          <a:sym typeface="Arial"/>
                          <a:hlinkClick r:id="rId3">
                            <a:extLst>
                              <a:ext uri="{A12FA001-AC4F-418D-AE19-62706E023703}">
                                <ahyp:hlinkClr val="tx"/>
                              </a:ext>
                            </a:extLst>
                          </a:hlinkClick>
                        </a:rPr>
                        <a:t>FAQ 45.4.1 – Presentation of interest income and the unwinding of the ECL discount for stage 3 credit-impaired financial assets</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lang="en-GB" sz="900" u="sng" cap="none" strike="noStrike">
                          <a:solidFill>
                            <a:schemeClr val="accent1"/>
                          </a:solidFill>
                          <a:highlight>
                            <a:srgbClr val="FFFFFF"/>
                          </a:highlight>
                          <a:latin typeface="Arial"/>
                          <a:ea typeface="Arial"/>
                          <a:cs typeface="Arial"/>
                          <a:sym typeface="Arial"/>
                          <a:hlinkClick r:id="rId4">
                            <a:extLst>
                              <a:ext uri="{A12FA001-AC4F-418D-AE19-62706E023703}">
                                <ahyp:hlinkClr val="tx"/>
                              </a:ext>
                            </a:extLst>
                          </a:hlinkClick>
                        </a:rPr>
                        <a:t>FAQ 45.4.3 – Date of change of calculation of interest revenue for financial assets that become (or cease to be) credit-impaired</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lang="en-GB" sz="900" u="sng" cap="none" strike="noStrike">
                          <a:solidFill>
                            <a:schemeClr val="accent1"/>
                          </a:solidFill>
                          <a:highlight>
                            <a:srgbClr val="FFFFFF"/>
                          </a:highlight>
                          <a:latin typeface="Arial"/>
                          <a:ea typeface="Arial"/>
                          <a:cs typeface="Arial"/>
                          <a:sym typeface="Arial"/>
                          <a:hlinkClick r:id="rId5">
                            <a:extLst>
                              <a:ext uri="{A12FA001-AC4F-418D-AE19-62706E023703}">
                                <ahyp:hlinkClr val="tx"/>
                              </a:ext>
                            </a:extLst>
                          </a:hlinkClick>
                        </a:rPr>
                        <a:t>FAQ 45.81.1 – Income statement presentation of reversals of impairment on stage 3 assets</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sz="900" u="none" cap="none" strike="noStrike">
                        <a:highlight>
                          <a:srgbClr val="FFFFFF"/>
                        </a:highlight>
                        <a:latin typeface="Arial"/>
                        <a:ea typeface="Arial"/>
                        <a:cs typeface="Arial"/>
                        <a:sym typeface="Arial"/>
                      </a:endParaRPr>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highlight>
                            <a:srgbClr val="FFFFFF"/>
                          </a:highlight>
                          <a:latin typeface="Arial"/>
                          <a:ea typeface="Arial"/>
                          <a:cs typeface="Arial"/>
                          <a:sym typeface="Arial"/>
                        </a:rPr>
                        <a:t>[To be populated]</a:t>
                      </a:r>
                      <a:endParaRPr sz="900" u="none" cap="none" strike="noStrike">
                        <a:highlight>
                          <a:srgbClr val="FFFFFF"/>
                        </a:highlight>
                        <a:latin typeface="Arial"/>
                        <a:ea typeface="Arial"/>
                        <a:cs typeface="Arial"/>
                        <a:sym typeface="Arial"/>
                      </a:endParaRPr>
                    </a:p>
                  </a:txBody>
                  <a:tcPr marT="45725" marB="45725" marR="91450" marL="91450">
                    <a:lnT cap="flat" cmpd="sng" w="12700">
                      <a:solidFill>
                        <a:schemeClr val="dk2"/>
                      </a:solidFill>
                      <a:prstDash val="solid"/>
                      <a:round/>
                      <a:headEnd len="sm" w="sm" type="none"/>
                      <a:tailEnd len="sm" w="sm" type="none"/>
                    </a:lnT>
                    <a:lnB cap="flat" cmpd="sng" w="12700">
                      <a:solidFill>
                        <a:schemeClr val="dk2"/>
                      </a:solidFill>
                      <a:prstDash val="dot"/>
                      <a:round/>
                      <a:headEnd len="sm" w="sm" type="none"/>
                      <a:tailEnd len="sm" w="sm" type="none"/>
                    </a:lnB>
                  </a:tcPr>
                </a:tc>
              </a:tr>
              <a:tr h="303375">
                <a:tc>
                  <a:txBody>
                    <a:bodyPr/>
                    <a:lstStyle/>
                    <a:p>
                      <a:pPr indent="0" lvl="0" marL="0" marR="0" rtl="0" algn="l">
                        <a:lnSpc>
                          <a:spcPct val="100000"/>
                        </a:lnSpc>
                        <a:spcBef>
                          <a:spcPts val="0"/>
                        </a:spcBef>
                        <a:spcAft>
                          <a:spcPts val="0"/>
                        </a:spcAft>
                        <a:buClr>
                          <a:srgbClr val="000000"/>
                        </a:buClr>
                        <a:buSzPts val="900"/>
                        <a:buFont typeface="Arial"/>
                        <a:buNone/>
                      </a:pPr>
                      <a:r>
                        <a:rPr b="1" lang="en-GB" sz="900" u="none" cap="none" strike="noStrike">
                          <a:highlight>
                            <a:srgbClr val="FFFFFF"/>
                          </a:highlight>
                          <a:latin typeface="Arial"/>
                          <a:ea typeface="Arial"/>
                          <a:cs typeface="Arial"/>
                          <a:sym typeface="Arial"/>
                        </a:rPr>
                        <a:t>Gross carrying amount of credit-impaired financial assets </a:t>
                      </a:r>
                      <a:r>
                        <a:rPr lang="en-GB" sz="900" u="none" cap="none" strike="noStrike">
                          <a:highlight>
                            <a:srgbClr val="FFFFFF"/>
                          </a:highlight>
                          <a:latin typeface="Arial"/>
                          <a:ea typeface="Arial"/>
                          <a:cs typeface="Arial"/>
                          <a:sym typeface="Arial"/>
                        </a:rPr>
                        <a:t>- Even though interest revenue is calculated using the carrying amount </a:t>
                      </a:r>
                      <a:r>
                        <a:rPr lang="en-GB" sz="900" u="sng" cap="none" strike="noStrike">
                          <a:highlight>
                            <a:srgbClr val="FFFFFF"/>
                          </a:highlight>
                          <a:latin typeface="Arial"/>
                          <a:ea typeface="Arial"/>
                          <a:cs typeface="Arial"/>
                          <a:sym typeface="Arial"/>
                        </a:rPr>
                        <a:t>after</a:t>
                      </a:r>
                      <a:r>
                        <a:rPr lang="en-GB" sz="900" u="none" cap="none" strike="noStrike">
                          <a:highlight>
                            <a:srgbClr val="FFFFFF"/>
                          </a:highlight>
                          <a:latin typeface="Arial"/>
                          <a:ea typeface="Arial"/>
                          <a:cs typeface="Arial"/>
                          <a:sym typeface="Arial"/>
                        </a:rPr>
                        <a:t> deducting ECL, the gross carrying amount continues to be measured by </a:t>
                      </a:r>
                      <a:r>
                        <a:rPr lang="en-GB" sz="900" u="none" cap="none" strike="noStrike">
                          <a:latin typeface="Arial"/>
                          <a:ea typeface="Arial"/>
                          <a:cs typeface="Arial"/>
                          <a:sym typeface="Arial"/>
                        </a:rPr>
                        <a:t>discounting the estimated contractual cash flows (without considering expected credit losses) at the original EIR. This gross carrying amount is the same as for assets in stages 1 and 2. As well as being relevant to IFRS </a:t>
                      </a:r>
                      <a:r>
                        <a:rPr lang="en-GB" sz="900" u="none" cap="none" strike="noStrike">
                          <a:highlight>
                            <a:srgbClr val="FFFFFF"/>
                          </a:highlight>
                          <a:latin typeface="Arial"/>
                          <a:ea typeface="Arial"/>
                          <a:cs typeface="Arial"/>
                          <a:sym typeface="Arial"/>
                        </a:rPr>
                        <a:t>7 disclosures, this is also relevant to ECL ‘coverage ratios’ (i.e. ECL as a percentage of gross carrying amount).</a:t>
                      </a:r>
                      <a:endParaRPr sz="900" u="none" cap="none" strike="noStrike">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highlight>
                          <a:srgbClr val="FFFFFF"/>
                        </a:highlight>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900"/>
                        <a:buFont typeface="Arial"/>
                        <a:buNone/>
                      </a:pPr>
                      <a:r>
                        <a:rPr b="1" lang="en-GB" sz="900" u="sng" cap="none" strike="noStrike">
                          <a:solidFill>
                            <a:schemeClr val="hlink"/>
                          </a:solidFill>
                          <a:highlight>
                            <a:srgbClr val="FFFFFF"/>
                          </a:highlight>
                          <a:latin typeface="Arial"/>
                          <a:ea typeface="Arial"/>
                          <a:cs typeface="Arial"/>
                          <a:sym typeface="Arial"/>
                          <a:hlinkClick r:id="rId6"/>
                        </a:rPr>
                        <a:t>TRG meeting - December 2015 para 68 </a:t>
                      </a:r>
                      <a:r>
                        <a:rPr b="1" lang="en-GB" sz="900" u="sng" cap="none" strike="noStrike">
                          <a:solidFill>
                            <a:schemeClr val="hlink"/>
                          </a:solidFill>
                          <a:latin typeface="Arial"/>
                          <a:ea typeface="Arial"/>
                          <a:cs typeface="Arial"/>
                          <a:sym typeface="Arial"/>
                          <a:hlinkClick r:id="rId7"/>
                        </a:rPr>
                        <a:t>onward</a:t>
                      </a:r>
                      <a:r>
                        <a:rPr b="1" lang="en-GB" sz="900" u="sng" cap="none" strike="noStrike">
                          <a:solidFill>
                            <a:schemeClr val="hlink"/>
                          </a:solidFill>
                          <a:latin typeface="Arial"/>
                          <a:ea typeface="Arial"/>
                          <a:cs typeface="Arial"/>
                          <a:sym typeface="Arial"/>
                        </a:rPr>
                        <a:t>s</a:t>
                      </a:r>
                      <a:endParaRPr b="1"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latin typeface="Arial"/>
                          <a:ea typeface="Arial"/>
                          <a:cs typeface="Arial"/>
                          <a:sym typeface="Arial"/>
                        </a:rPr>
                        <a:t>[To be populated]</a:t>
                      </a:r>
                      <a:endParaRPr sz="9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T cap="flat" cmpd="sng" w="12700">
                      <a:solidFill>
                        <a:schemeClr val="dk2"/>
                      </a:solidFill>
                      <a:prstDash val="dot"/>
                      <a:round/>
                      <a:headEnd len="sm" w="sm" type="none"/>
                      <a:tailEnd len="sm" w="sm" type="none"/>
                    </a:lnT>
                    <a:lnB cap="flat" cmpd="sng" w="12700">
                      <a:solidFill>
                        <a:schemeClr val="dk2"/>
                      </a:solidFill>
                      <a:prstDash val="dot"/>
                      <a:round/>
                      <a:headEnd len="sm" w="sm" type="none"/>
                      <a:tailEnd len="sm" w="sm" type="none"/>
                    </a:lnB>
                  </a:tcPr>
                </a:tc>
              </a:tr>
            </a:tbl>
          </a:graphicData>
        </a:graphic>
      </p:graphicFrame>
      <p:cxnSp>
        <p:nvCxnSpPr>
          <p:cNvPr id="140" name="Google Shape;140;p14"/>
          <p:cNvCxnSpPr/>
          <p:nvPr/>
        </p:nvCxnSpPr>
        <p:spPr>
          <a:xfrm>
            <a:off x="337890" y="800163"/>
            <a:ext cx="1142100" cy="0"/>
          </a:xfrm>
          <a:prstGeom prst="straightConnector1">
            <a:avLst/>
          </a:prstGeom>
          <a:noFill/>
          <a:ln cap="flat" cmpd="sng" w="38100">
            <a:solidFill>
              <a:srgbClr val="7D7D7D"/>
            </a:solidFill>
            <a:prstDash val="solid"/>
            <a:round/>
            <a:headEnd len="sm" w="sm" type="none"/>
            <a:tailEnd len="sm" w="sm" type="none"/>
          </a:ln>
        </p:spPr>
      </p:cxnSp>
      <p:cxnSp>
        <p:nvCxnSpPr>
          <p:cNvPr id="141" name="Google Shape;141;p14"/>
          <p:cNvCxnSpPr/>
          <p:nvPr/>
        </p:nvCxnSpPr>
        <p:spPr>
          <a:xfrm>
            <a:off x="1811029" y="800163"/>
            <a:ext cx="1142100" cy="0"/>
          </a:xfrm>
          <a:prstGeom prst="straightConnector1">
            <a:avLst/>
          </a:prstGeom>
          <a:noFill/>
          <a:ln cap="flat" cmpd="sng" w="38100">
            <a:solidFill>
              <a:srgbClr val="7D7D7D"/>
            </a:solidFill>
            <a:prstDash val="solid"/>
            <a:round/>
            <a:headEnd len="sm" w="sm" type="none"/>
            <a:tailEnd len="sm" w="sm" type="none"/>
          </a:ln>
        </p:spPr>
      </p:cxnSp>
      <p:cxnSp>
        <p:nvCxnSpPr>
          <p:cNvPr id="142" name="Google Shape;142;p14"/>
          <p:cNvCxnSpPr/>
          <p:nvPr/>
        </p:nvCxnSpPr>
        <p:spPr>
          <a:xfrm>
            <a:off x="3284168" y="800163"/>
            <a:ext cx="1142100" cy="0"/>
          </a:xfrm>
          <a:prstGeom prst="straightConnector1">
            <a:avLst/>
          </a:prstGeom>
          <a:noFill/>
          <a:ln cap="flat" cmpd="sng" w="38100">
            <a:solidFill>
              <a:srgbClr val="D04A02"/>
            </a:solidFill>
            <a:prstDash val="solid"/>
            <a:round/>
            <a:headEnd len="sm" w="sm" type="none"/>
            <a:tailEnd len="sm" w="sm" type="none"/>
          </a:ln>
        </p:spPr>
      </p:cxnSp>
      <p:sp>
        <p:nvSpPr>
          <p:cNvPr id="143" name="Google Shape;143;p14">
            <a:hlinkClick action="ppaction://hlinksldjump" r:id="rId8"/>
          </p:cNvPr>
          <p:cNvSpPr txBox="1"/>
          <p:nvPr/>
        </p:nvSpPr>
        <p:spPr>
          <a:xfrm>
            <a:off x="337865" y="85493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0" i="0" lang="en-GB" sz="800" u="none" cap="none" strike="noStrike">
                <a:solidFill>
                  <a:srgbClr val="000000"/>
                </a:solidFill>
                <a:latin typeface="Arial"/>
                <a:ea typeface="Arial"/>
                <a:cs typeface="Arial"/>
                <a:sym typeface="Arial"/>
              </a:rPr>
              <a:t>Purpose and Structure</a:t>
            </a:r>
            <a:endParaRPr b="0" i="0" sz="1400" u="none" cap="none" strike="noStrike">
              <a:solidFill>
                <a:srgbClr val="000000"/>
              </a:solidFill>
              <a:latin typeface="Arial"/>
              <a:ea typeface="Arial"/>
              <a:cs typeface="Arial"/>
              <a:sym typeface="Arial"/>
            </a:endParaRPr>
          </a:p>
        </p:txBody>
      </p:sp>
      <p:sp>
        <p:nvSpPr>
          <p:cNvPr id="144" name="Google Shape;144;p14">
            <a:hlinkClick action="ppaction://hlinksldjump" r:id="rId9"/>
          </p:cNvPr>
          <p:cNvSpPr txBox="1"/>
          <p:nvPr/>
        </p:nvSpPr>
        <p:spPr>
          <a:xfrm>
            <a:off x="1829304" y="854782"/>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00"/>
              <a:buFont typeface="Arial"/>
              <a:buNone/>
            </a:pPr>
            <a:r>
              <a:rPr b="0" i="0" lang="en-GB" sz="800" u="none" cap="none" strike="noStrike">
                <a:solidFill>
                  <a:schemeClr val="dk1"/>
                </a:solidFill>
                <a:latin typeface="Arial"/>
                <a:ea typeface="Arial"/>
                <a:cs typeface="Arial"/>
                <a:sym typeface="Arial"/>
              </a:rPr>
              <a:t>Measurement &amp; Derecognition</a:t>
            </a:r>
            <a:endParaRPr b="0" i="0" sz="1400" u="none" cap="none" strike="noStrike">
              <a:solidFill>
                <a:srgbClr val="000000"/>
              </a:solidFill>
              <a:latin typeface="Arial"/>
              <a:ea typeface="Arial"/>
              <a:cs typeface="Arial"/>
              <a:sym typeface="Arial"/>
            </a:endParaRPr>
          </a:p>
        </p:txBody>
      </p:sp>
      <p:sp>
        <p:nvSpPr>
          <p:cNvPr id="145" name="Google Shape;145;p14"/>
          <p:cNvSpPr txBox="1"/>
          <p:nvPr/>
        </p:nvSpPr>
        <p:spPr>
          <a:xfrm>
            <a:off x="3302455" y="854769"/>
            <a:ext cx="1142100" cy="288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800"/>
              <a:buFont typeface="Arial"/>
              <a:buNone/>
            </a:pPr>
            <a:r>
              <a:rPr b="0" i="0" lang="en-GB" sz="800" u="none" cap="none" strike="noStrike">
                <a:solidFill>
                  <a:schemeClr val="dk1"/>
                </a:solidFill>
                <a:latin typeface="Arial"/>
                <a:ea typeface="Arial"/>
                <a:cs typeface="Arial"/>
                <a:sym typeface="Arial"/>
              </a:rPr>
              <a:t>Presentation &amp; Disclosure</a:t>
            </a:r>
            <a:endParaRPr b="0" i="0" sz="1400" u="none" cap="none" strike="noStrike">
              <a:solidFill>
                <a:srgbClr val="000000"/>
              </a:solidFill>
              <a:latin typeface="Arial"/>
              <a:ea typeface="Arial"/>
              <a:cs typeface="Arial"/>
              <a:sym typeface="Arial"/>
            </a:endParaRPr>
          </a:p>
        </p:txBody>
      </p:sp>
      <p:cxnSp>
        <p:nvCxnSpPr>
          <p:cNvPr id="146" name="Google Shape;146;p14"/>
          <p:cNvCxnSpPr/>
          <p:nvPr/>
        </p:nvCxnSpPr>
        <p:spPr>
          <a:xfrm>
            <a:off x="1811041" y="800163"/>
            <a:ext cx="1142100" cy="0"/>
          </a:xfrm>
          <a:prstGeom prst="straightConnector1">
            <a:avLst/>
          </a:prstGeom>
          <a:noFill/>
          <a:ln cap="flat" cmpd="sng" w="38100">
            <a:solidFill>
              <a:srgbClr val="7D7D7D"/>
            </a:solidFill>
            <a:prstDash val="solid"/>
            <a:round/>
            <a:headEnd len="sm" w="sm" type="none"/>
            <a:tailEnd len="sm" w="sm"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5"/>
          <p:cNvSpPr txBox="1"/>
          <p:nvPr>
            <p:ph idx="1" type="body"/>
          </p:nvPr>
        </p:nvSpPr>
        <p:spPr>
          <a:xfrm>
            <a:off x="388475" y="6525525"/>
            <a:ext cx="6834900" cy="7413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chemeClr val="dk1"/>
              </a:buClr>
              <a:buSzPts val="1100"/>
              <a:buFont typeface="Arial"/>
              <a:buNone/>
            </a:pPr>
            <a:r>
              <a:rPr lang="en-GB"/>
              <a:t>This publication has been prepared for general guidance on matters of interest only, and does not constitute professional advice. You should not act upon the information contained in this publication without obtaining specific professional advice. No representation or warranty (express or implied) is given as to the accuracy or completeness of the information contained in this publication, and, to the extent permitted by law, PricewaterhouseCoopers LLP, its members, employees and agents do not accept or assume any liability, responsibility or duty of care for any consequences of you or anyone else acting, or refraining to act, in reliance on the information contained in this publication or for any decision based on it.</a:t>
            </a:r>
            <a:endParaRPr/>
          </a:p>
          <a:p>
            <a:pPr indent="0" lvl="0" marL="0" marR="0" rtl="0" algn="l">
              <a:lnSpc>
                <a:spcPct val="100000"/>
              </a:lnSpc>
              <a:spcBef>
                <a:spcPts val="300"/>
              </a:spcBef>
              <a:spcAft>
                <a:spcPts val="300"/>
              </a:spcAft>
              <a:buClr>
                <a:schemeClr val="dk1"/>
              </a:buClr>
              <a:buSzPts val="1100"/>
              <a:buFont typeface="Arial"/>
              <a:buNone/>
            </a:pPr>
            <a:r>
              <a:rPr lang="en-GB"/>
              <a:t>© 2022 PwC. All rights reserved. Not for further distribution without the permission of PwC. ‘PwC’ refers to the network of member firms of PricewaterhouseCoopers International Limited (PwCIL), or, as the context requires, individual member firms of the PwC network. Each member firm is a separate legal entity and does not act as agent of PwCIL or any other member firm. PwCIL does not provide any services to clients. PwCIL is not responsible or liable for the acts or omissions of any of its member firms nor can it control the exercise of their professional judgment or bind them in any way. No member firm is responsible or liable for the acts or omissions of any other member firm nor can it control the exercise of another member firm’s professional judgment or bind another member firm or PwCIL in any way.</a:t>
            </a:r>
            <a:endParaRPr/>
          </a:p>
        </p:txBody>
      </p:sp>
      <p:sp>
        <p:nvSpPr>
          <p:cNvPr id="152" name="Google Shape;152;p15">
            <a:hlinkClick action="ppaction://hlinkshowjump?jump=firstslide"/>
          </p:cNvPr>
          <p:cNvSpPr/>
          <p:nvPr/>
        </p:nvSpPr>
        <p:spPr>
          <a:xfrm>
            <a:off x="10027581" y="330114"/>
            <a:ext cx="288339" cy="246606"/>
          </a:xfrm>
          <a:custGeom>
            <a:rect b="b" l="l" r="r" t="t"/>
            <a:pathLst>
              <a:path extrusionOk="0" h="260" w="304">
                <a:moveTo>
                  <a:pt x="152" y="0"/>
                </a:moveTo>
                <a:lnTo>
                  <a:pt x="0" y="152"/>
                </a:lnTo>
                <a:lnTo>
                  <a:pt x="44" y="152"/>
                </a:lnTo>
                <a:lnTo>
                  <a:pt x="44" y="260"/>
                </a:lnTo>
                <a:lnTo>
                  <a:pt x="260" y="260"/>
                </a:lnTo>
                <a:lnTo>
                  <a:pt x="260" y="152"/>
                </a:lnTo>
                <a:lnTo>
                  <a:pt x="304" y="152"/>
                </a:lnTo>
                <a:lnTo>
                  <a:pt x="152" y="0"/>
                </a:lnTo>
                <a:close/>
                <a:moveTo>
                  <a:pt x="152" y="28"/>
                </a:moveTo>
                <a:lnTo>
                  <a:pt x="258" y="134"/>
                </a:lnTo>
                <a:lnTo>
                  <a:pt x="240" y="134"/>
                </a:lnTo>
                <a:lnTo>
                  <a:pt x="240" y="152"/>
                </a:lnTo>
                <a:lnTo>
                  <a:pt x="240" y="240"/>
                </a:lnTo>
                <a:lnTo>
                  <a:pt x="64" y="240"/>
                </a:lnTo>
                <a:lnTo>
                  <a:pt x="64" y="152"/>
                </a:lnTo>
                <a:lnTo>
                  <a:pt x="64" y="134"/>
                </a:lnTo>
                <a:lnTo>
                  <a:pt x="46" y="134"/>
                </a:lnTo>
                <a:lnTo>
                  <a:pt x="152" y="28"/>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Arial"/>
              <a:ea typeface="Arial"/>
              <a:cs typeface="Arial"/>
              <a:sym typeface="Arial"/>
            </a:endParaRPr>
          </a:p>
        </p:txBody>
      </p:sp>
      <p:sp>
        <p:nvSpPr>
          <p:cNvPr id="153" name="Google Shape;153;p15">
            <a:hlinkClick action="ppaction://hlinkshowjump?jump=previousslide"/>
          </p:cNvPr>
          <p:cNvSpPr/>
          <p:nvPr/>
        </p:nvSpPr>
        <p:spPr>
          <a:xfrm flipH="1">
            <a:off x="9703730" y="324247"/>
            <a:ext cx="288000" cy="288000"/>
          </a:xfrm>
          <a:custGeom>
            <a:rect b="b" l="l" r="r" t="t"/>
            <a:pathLst>
              <a:path extrusionOk="0" h="200" w="200">
                <a:moveTo>
                  <a:pt x="83" y="1"/>
                </a:moveTo>
                <a:cubicBezTo>
                  <a:pt x="78" y="2"/>
                  <a:pt x="74" y="3"/>
                  <a:pt x="70" y="5"/>
                </a:cubicBezTo>
                <a:cubicBezTo>
                  <a:pt x="37" y="15"/>
                  <a:pt x="11" y="42"/>
                  <a:pt x="3" y="75"/>
                </a:cubicBezTo>
                <a:cubicBezTo>
                  <a:pt x="1" y="83"/>
                  <a:pt x="0" y="91"/>
                  <a:pt x="0" y="100"/>
                </a:cubicBezTo>
                <a:cubicBezTo>
                  <a:pt x="0" y="100"/>
                  <a:pt x="0" y="100"/>
                  <a:pt x="0" y="100"/>
                </a:cubicBezTo>
                <a:cubicBezTo>
                  <a:pt x="0" y="100"/>
                  <a:pt x="0" y="100"/>
                  <a:pt x="0" y="100"/>
                </a:cubicBezTo>
                <a:cubicBezTo>
                  <a:pt x="0" y="108"/>
                  <a:pt x="1" y="116"/>
                  <a:pt x="3" y="124"/>
                </a:cubicBezTo>
                <a:cubicBezTo>
                  <a:pt x="13" y="162"/>
                  <a:pt x="44" y="192"/>
                  <a:pt x="83" y="198"/>
                </a:cubicBezTo>
                <a:cubicBezTo>
                  <a:pt x="88" y="199"/>
                  <a:pt x="94" y="200"/>
                  <a:pt x="100" y="200"/>
                </a:cubicBezTo>
                <a:cubicBezTo>
                  <a:pt x="106" y="200"/>
                  <a:pt x="111" y="199"/>
                  <a:pt x="117" y="198"/>
                </a:cubicBezTo>
                <a:cubicBezTo>
                  <a:pt x="156" y="192"/>
                  <a:pt x="187" y="162"/>
                  <a:pt x="197" y="124"/>
                </a:cubicBezTo>
                <a:cubicBezTo>
                  <a:pt x="199" y="116"/>
                  <a:pt x="200" y="108"/>
                  <a:pt x="200" y="100"/>
                </a:cubicBezTo>
                <a:cubicBezTo>
                  <a:pt x="200" y="91"/>
                  <a:pt x="199" y="83"/>
                  <a:pt x="197" y="75"/>
                </a:cubicBezTo>
                <a:cubicBezTo>
                  <a:pt x="188" y="42"/>
                  <a:pt x="163" y="15"/>
                  <a:pt x="130" y="5"/>
                </a:cubicBezTo>
                <a:cubicBezTo>
                  <a:pt x="126" y="3"/>
                  <a:pt x="121" y="2"/>
                  <a:pt x="117" y="1"/>
                </a:cubicBezTo>
                <a:cubicBezTo>
                  <a:pt x="111" y="0"/>
                  <a:pt x="106" y="0"/>
                  <a:pt x="100" y="0"/>
                </a:cubicBezTo>
                <a:cubicBezTo>
                  <a:pt x="94" y="0"/>
                  <a:pt x="88" y="0"/>
                  <a:pt x="83" y="1"/>
                </a:cubicBezTo>
                <a:close/>
                <a:moveTo>
                  <a:pt x="187" y="100"/>
                </a:moveTo>
                <a:cubicBezTo>
                  <a:pt x="187" y="148"/>
                  <a:pt x="148" y="187"/>
                  <a:pt x="100" y="187"/>
                </a:cubicBezTo>
                <a:cubicBezTo>
                  <a:pt x="52" y="187"/>
                  <a:pt x="12" y="148"/>
                  <a:pt x="12" y="100"/>
                </a:cubicBezTo>
                <a:cubicBezTo>
                  <a:pt x="12" y="52"/>
                  <a:pt x="52" y="12"/>
                  <a:pt x="100" y="12"/>
                </a:cubicBezTo>
                <a:cubicBezTo>
                  <a:pt x="148" y="12"/>
                  <a:pt x="187" y="52"/>
                  <a:pt x="187" y="100"/>
                </a:cubicBezTo>
                <a:close/>
                <a:moveTo>
                  <a:pt x="106" y="100"/>
                </a:moveTo>
                <a:cubicBezTo>
                  <a:pt x="76" y="130"/>
                  <a:pt x="76" y="130"/>
                  <a:pt x="76" y="130"/>
                </a:cubicBezTo>
                <a:cubicBezTo>
                  <a:pt x="85" y="139"/>
                  <a:pt x="85" y="139"/>
                  <a:pt x="85" y="139"/>
                </a:cubicBezTo>
                <a:cubicBezTo>
                  <a:pt x="124" y="100"/>
                  <a:pt x="124" y="100"/>
                  <a:pt x="124" y="100"/>
                </a:cubicBezTo>
                <a:cubicBezTo>
                  <a:pt x="85" y="60"/>
                  <a:pt x="85" y="60"/>
                  <a:pt x="85" y="60"/>
                </a:cubicBezTo>
                <a:cubicBezTo>
                  <a:pt x="76" y="69"/>
                  <a:pt x="76" y="69"/>
                  <a:pt x="76" y="69"/>
                </a:cubicBezTo>
                <a:cubicBezTo>
                  <a:pt x="106" y="100"/>
                  <a:pt x="106" y="100"/>
                  <a:pt x="106" y="100"/>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Arial"/>
              <a:ea typeface="Arial"/>
              <a:cs typeface="Arial"/>
              <a:sym typeface="Arial"/>
            </a:endParaRPr>
          </a:p>
        </p:txBody>
      </p:sp>
      <p:sp>
        <p:nvSpPr>
          <p:cNvPr id="154" name="Google Shape;154;p15"/>
          <p:cNvSpPr txBox="1"/>
          <p:nvPr/>
        </p:nvSpPr>
        <p:spPr>
          <a:xfrm>
            <a:off x="388476" y="4851804"/>
            <a:ext cx="899400" cy="2466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lt1"/>
              </a:buClr>
              <a:buSzPts val="1200"/>
              <a:buFont typeface="Arial"/>
              <a:buNone/>
            </a:pPr>
            <a:r>
              <a:rPr b="0" i="0" lang="en-GB" sz="1200" u="none" cap="none" strike="noStrike">
                <a:solidFill>
                  <a:schemeClr val="lt1"/>
                </a:solidFill>
                <a:latin typeface="Arial"/>
                <a:ea typeface="Arial"/>
                <a:cs typeface="Arial"/>
                <a:sym typeface="Arial"/>
              </a:rPr>
              <a:t>pwc.com</a:t>
            </a:r>
            <a:endParaRPr b="0" i="0" sz="1200" u="none" cap="none" strike="noStrik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Global Graphics Pack">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