
<file path=[Content_Types].xml><?xml version="1.0" encoding="utf-8"?>
<Types xmlns="http://schemas.openxmlformats.org/package/2006/content-types">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713"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20" Type="http://schemas.openxmlformats.org/officeDocument/2006/relationships/slide" Target="slides/slide16.xml"/><Relationship Id="rId21" Type="http://schemas.openxmlformats.org/officeDocument/2006/relationships/slide" Target="slides/slide17.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1e6e3544534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5" name="Google Shape;385;g1e6e3544534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1e6e3544534_0_8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g1e6e3544534_0_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476" name="Google Shape;476;g1e6e3544534_0_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GB"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1e6e3544534_0_8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g1e6e3544534_0_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485" name="Google Shape;485;g1e6e3544534_0_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GB"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1e6e3544534_0_9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1e6e3544534_0_9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1e6e3544534_0_10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1" name="Google Shape;501;g1e6e3544534_0_1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502" name="Google Shape;502;g1e6e3544534_0_1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GB"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1e6e3544534_0_1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1e6e3544534_0_1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0" name="Google Shape;510;g1e6e3544534_0_11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1e6e3544534_0_1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1e6e3544534_0_1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8" name="Google Shape;518;g1e6e3544534_0_11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1e6e3544534_0_1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0" name="Google Shape;530;g1e6e3544534_0_1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531" name="Google Shape;531;g1e6e3544534_0_1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GB"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1e6e3544534_0_1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0" name="Google Shape;540;g1e6e3544534_0_1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1e6e3544534_0_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1e6e3544534_0_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1e6e3544534_0_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2" name="Google Shape;402;g1e6e3544534_0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403" name="Google Shape;403;g1e6e3544534_0_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GB"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1e6e3544534_0_2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1e6e3544534_0_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1e6e3544534_0_3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1e6e3544534_0_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1e6e3544534_0_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0" name="Google Shape;430;g1e6e3544534_0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431" name="Google Shape;431;g1e6e3544534_0_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GB"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1e6e3544534_0_5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1e6e3544534_0_5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1e6e3544534_0_6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1e6e3544534_0_6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1e6e3544534_0_7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1e6e3544534_0_7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 name="Google Shape;466;g1e6e3544534_0_7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showMasterSp="0">
  <p:cSld name="Title Slide 1">
    <p:spTree>
      <p:nvGrpSpPr>
        <p:cNvPr id="16" name="Shape 16"/>
        <p:cNvGrpSpPr/>
        <p:nvPr/>
      </p:nvGrpSpPr>
      <p:grpSpPr>
        <a:xfrm>
          <a:off x="0" y="0"/>
          <a:ext cx="0" cy="0"/>
          <a:chOff x="0" y="0"/>
          <a:chExt cx="0" cy="0"/>
        </a:xfrm>
      </p:grpSpPr>
      <p:sp>
        <p:nvSpPr>
          <p:cNvPr id="17" name="Google Shape;17;p2"/>
          <p:cNvSpPr/>
          <p:nvPr/>
        </p:nvSpPr>
        <p:spPr>
          <a:xfrm>
            <a:off x="-1" y="0"/>
            <a:ext cx="6126163" cy="3429000"/>
          </a:xfrm>
          <a:prstGeom prst="rect">
            <a:avLst/>
          </a:prstGeom>
          <a:solidFill>
            <a:srgbClr val="46464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18" name="Google Shape;18;p2"/>
          <p:cNvSpPr/>
          <p:nvPr/>
        </p:nvSpPr>
        <p:spPr>
          <a:xfrm>
            <a:off x="-1" y="3429000"/>
            <a:ext cx="6126163" cy="1143000"/>
          </a:xfrm>
          <a:prstGeom prst="rect">
            <a:avLst/>
          </a:prstGeom>
          <a:solidFill>
            <a:srgbClr val="D04A0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19" name="Google Shape;19;p2"/>
          <p:cNvSpPr/>
          <p:nvPr/>
        </p:nvSpPr>
        <p:spPr>
          <a:xfrm>
            <a:off x="6126163" y="0"/>
            <a:ext cx="3017837" cy="3429000"/>
          </a:xfrm>
          <a:prstGeom prst="rect">
            <a:avLst/>
          </a:prstGeom>
          <a:solidFill>
            <a:srgbClr val="EB8C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20" name="Google Shape;20;p2"/>
          <p:cNvSpPr txBox="1"/>
          <p:nvPr>
            <p:ph type="ctrTitle"/>
          </p:nvPr>
        </p:nvSpPr>
        <p:spPr>
          <a:xfrm>
            <a:off x="457200" y="457199"/>
            <a:ext cx="5394325" cy="2514601"/>
          </a:xfrm>
          <a:prstGeom prst="rect">
            <a:avLst/>
          </a:prstGeom>
          <a:noFill/>
          <a:ln>
            <a:noFill/>
          </a:ln>
        </p:spPr>
        <p:txBody>
          <a:bodyPr anchorCtr="0" anchor="b" bIns="0" lIns="0" spcFirstLastPara="1" rIns="0" wrap="square" tIns="0">
            <a:noAutofit/>
          </a:bodyPr>
          <a:lstStyle>
            <a:lvl1pPr lvl="0" marR="0" rtl="0" algn="l">
              <a:lnSpc>
                <a:spcPct val="85000"/>
              </a:lnSpc>
              <a:spcBef>
                <a:spcPts val="0"/>
              </a:spcBef>
              <a:spcAft>
                <a:spcPts val="0"/>
              </a:spcAft>
              <a:buClr>
                <a:schemeClr val="lt1"/>
              </a:buClr>
              <a:buSzPts val="4400"/>
              <a:buFont typeface="Georgia"/>
              <a:buNone/>
              <a:defRPr b="0" i="0" sz="4400" u="none" cap="none" strike="noStrike">
                <a:solidFill>
                  <a:schemeClr val="lt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21" name="Google Shape;21;p2"/>
          <p:cNvPicPr preferRelativeResize="0"/>
          <p:nvPr/>
        </p:nvPicPr>
        <p:blipFill rotWithShape="1">
          <a:blip r:embed="rId2">
            <a:alphaModFix/>
          </a:blip>
          <a:srcRect b="0" l="0" r="0" t="0"/>
          <a:stretch/>
        </p:blipFill>
        <p:spPr>
          <a:xfrm>
            <a:off x="201168" y="5330952"/>
            <a:ext cx="1636776" cy="1351185"/>
          </a:xfrm>
          <a:prstGeom prst="rect">
            <a:avLst/>
          </a:prstGeom>
          <a:noFill/>
          <a:ln>
            <a:noFill/>
          </a:ln>
        </p:spPr>
      </p:pic>
      <p:sp>
        <p:nvSpPr>
          <p:cNvPr id="22" name="Google Shape;22;p2"/>
          <p:cNvSpPr txBox="1"/>
          <p:nvPr>
            <p:ph idx="1" type="subTitle"/>
          </p:nvPr>
        </p:nvSpPr>
        <p:spPr>
          <a:xfrm>
            <a:off x="457200" y="3749040"/>
            <a:ext cx="3980260" cy="59436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ines 3" showMasterSp="0">
  <p:cSld name="Title Slide Lines 3">
    <p:bg>
      <p:bgPr>
        <a:solidFill>
          <a:srgbClr val="D04A02"/>
        </a:solidFill>
      </p:bgPr>
    </p:bg>
    <p:spTree>
      <p:nvGrpSpPr>
        <p:cNvPr id="73" name="Shape 73"/>
        <p:cNvGrpSpPr/>
        <p:nvPr/>
      </p:nvGrpSpPr>
      <p:grpSpPr>
        <a:xfrm>
          <a:off x="0" y="0"/>
          <a:ext cx="0" cy="0"/>
          <a:chOff x="0" y="0"/>
          <a:chExt cx="0" cy="0"/>
        </a:xfrm>
      </p:grpSpPr>
      <p:sp>
        <p:nvSpPr>
          <p:cNvPr id="74" name="Google Shape;74;p11"/>
          <p:cNvSpPr/>
          <p:nvPr/>
        </p:nvSpPr>
        <p:spPr>
          <a:xfrm>
            <a:off x="7086600" y="1"/>
            <a:ext cx="2057400" cy="6857999"/>
          </a:xfrm>
          <a:prstGeom prst="rect">
            <a:avLst/>
          </a:prstGeom>
          <a:solidFill>
            <a:srgbClr val="DEDED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400">
              <a:solidFill>
                <a:schemeClr val="lt1"/>
              </a:solidFill>
              <a:latin typeface="Arial"/>
              <a:ea typeface="Arial"/>
              <a:cs typeface="Arial"/>
              <a:sym typeface="Arial"/>
            </a:endParaRPr>
          </a:p>
        </p:txBody>
      </p:sp>
      <p:grpSp>
        <p:nvGrpSpPr>
          <p:cNvPr id="75" name="Google Shape;75;p11"/>
          <p:cNvGrpSpPr/>
          <p:nvPr/>
        </p:nvGrpSpPr>
        <p:grpSpPr>
          <a:xfrm>
            <a:off x="-6350" y="0"/>
            <a:ext cx="9150350" cy="6862763"/>
            <a:chOff x="-6350" y="0"/>
            <a:chExt cx="9150350" cy="6862763"/>
          </a:xfrm>
        </p:grpSpPr>
        <p:sp>
          <p:nvSpPr>
            <p:cNvPr id="76" name="Google Shape;76;p11"/>
            <p:cNvSpPr/>
            <p:nvPr/>
          </p:nvSpPr>
          <p:spPr>
            <a:xfrm>
              <a:off x="-6350" y="0"/>
              <a:ext cx="9150350" cy="6862763"/>
            </a:xfrm>
            <a:custGeom>
              <a:rect b="b" l="l" r="r" t="t"/>
              <a:pathLst>
                <a:path extrusionOk="0" h="14399" w="19200">
                  <a:moveTo>
                    <a:pt x="14239" y="0"/>
                  </a:moveTo>
                  <a:lnTo>
                    <a:pt x="14239" y="0"/>
                  </a:lnTo>
                  <a:lnTo>
                    <a:pt x="14239" y="9227"/>
                  </a:lnTo>
                  <a:lnTo>
                    <a:pt x="0" y="9227"/>
                  </a:lnTo>
                  <a:lnTo>
                    <a:pt x="0" y="9869"/>
                  </a:lnTo>
                  <a:lnTo>
                    <a:pt x="14239" y="9869"/>
                  </a:lnTo>
                  <a:lnTo>
                    <a:pt x="14239" y="14399"/>
                  </a:lnTo>
                  <a:lnTo>
                    <a:pt x="14881" y="14399"/>
                  </a:lnTo>
                  <a:lnTo>
                    <a:pt x="14881" y="9869"/>
                  </a:lnTo>
                  <a:lnTo>
                    <a:pt x="19200" y="9869"/>
                  </a:lnTo>
                  <a:lnTo>
                    <a:pt x="19200" y="9227"/>
                  </a:lnTo>
                  <a:lnTo>
                    <a:pt x="14881" y="9227"/>
                  </a:lnTo>
                  <a:lnTo>
                    <a:pt x="14881" y="2789"/>
                  </a:lnTo>
                  <a:lnTo>
                    <a:pt x="19200" y="2789"/>
                  </a:lnTo>
                  <a:lnTo>
                    <a:pt x="19200" y="2147"/>
                  </a:lnTo>
                  <a:lnTo>
                    <a:pt x="14881" y="2147"/>
                  </a:lnTo>
                  <a:lnTo>
                    <a:pt x="14881" y="0"/>
                  </a:lnTo>
                  <a:lnTo>
                    <a:pt x="14239"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77" name="Google Shape;77;p11"/>
            <p:cNvPicPr preferRelativeResize="0"/>
            <p:nvPr/>
          </p:nvPicPr>
          <p:blipFill rotWithShape="1">
            <a:blip r:embed="rId2">
              <a:alphaModFix/>
            </a:blip>
            <a:srcRect b="0" l="0" r="0" t="0"/>
            <a:stretch/>
          </p:blipFill>
          <p:spPr>
            <a:xfrm>
              <a:off x="201168" y="5330952"/>
              <a:ext cx="1636776" cy="1351184"/>
            </a:xfrm>
            <a:prstGeom prst="rect">
              <a:avLst/>
            </a:prstGeom>
            <a:noFill/>
            <a:ln>
              <a:noFill/>
            </a:ln>
          </p:spPr>
        </p:pic>
      </p:grpSp>
      <p:sp>
        <p:nvSpPr>
          <p:cNvPr id="78" name="Google Shape;78;p11"/>
          <p:cNvSpPr txBox="1"/>
          <p:nvPr>
            <p:ph type="ctrTitle"/>
          </p:nvPr>
        </p:nvSpPr>
        <p:spPr>
          <a:xfrm>
            <a:off x="457200" y="457201"/>
            <a:ext cx="5394325" cy="2743199"/>
          </a:xfrm>
          <a:prstGeom prst="rect">
            <a:avLst/>
          </a:prstGeom>
          <a:noFill/>
          <a:ln>
            <a:noFill/>
          </a:ln>
        </p:spPr>
        <p:txBody>
          <a:bodyPr anchorCtr="0" anchor="b" bIns="0" lIns="0" spcFirstLastPara="1" rIns="0" wrap="square" tIns="0">
            <a:noAutofit/>
          </a:bodyPr>
          <a:lstStyle>
            <a:lvl1pPr lvl="0" marR="0" rtl="0" algn="l">
              <a:lnSpc>
                <a:spcPct val="86000"/>
              </a:lnSpc>
              <a:spcBef>
                <a:spcPts val="0"/>
              </a:spcBef>
              <a:spcAft>
                <a:spcPts val="0"/>
              </a:spcAft>
              <a:buClr>
                <a:schemeClr val="lt1"/>
              </a:buClr>
              <a:buSzPts val="4400"/>
              <a:buFont typeface="Georgia"/>
              <a:buNone/>
              <a:defRPr b="0" i="0" sz="4400" u="none" cap="none" strike="noStrike">
                <a:solidFill>
                  <a:schemeClr val="lt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9" name="Google Shape;79;p11"/>
          <p:cNvSpPr txBox="1"/>
          <p:nvPr>
            <p:ph idx="1" type="subTitle"/>
          </p:nvPr>
        </p:nvSpPr>
        <p:spPr>
          <a:xfrm>
            <a:off x="457200" y="3429000"/>
            <a:ext cx="3980260" cy="59436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ines 3 Grey" showMasterSp="0">
  <p:cSld name="Title Slide Lines 3 Grey">
    <p:bg>
      <p:bgPr>
        <a:solidFill>
          <a:srgbClr val="464646"/>
        </a:solidFill>
      </p:bgPr>
    </p:bg>
    <p:spTree>
      <p:nvGrpSpPr>
        <p:cNvPr id="80" name="Shape 80"/>
        <p:cNvGrpSpPr/>
        <p:nvPr/>
      </p:nvGrpSpPr>
      <p:grpSpPr>
        <a:xfrm>
          <a:off x="0" y="0"/>
          <a:ext cx="0" cy="0"/>
          <a:chOff x="0" y="0"/>
          <a:chExt cx="0" cy="0"/>
        </a:xfrm>
      </p:grpSpPr>
      <p:sp>
        <p:nvSpPr>
          <p:cNvPr id="81" name="Google Shape;81;p12"/>
          <p:cNvSpPr/>
          <p:nvPr/>
        </p:nvSpPr>
        <p:spPr>
          <a:xfrm>
            <a:off x="7086600" y="0"/>
            <a:ext cx="2057400" cy="6858000"/>
          </a:xfrm>
          <a:prstGeom prst="rect">
            <a:avLst/>
          </a:prstGeom>
          <a:solidFill>
            <a:srgbClr val="DEDED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400">
              <a:solidFill>
                <a:schemeClr val="lt1"/>
              </a:solidFill>
              <a:latin typeface="Arial"/>
              <a:ea typeface="Arial"/>
              <a:cs typeface="Arial"/>
              <a:sym typeface="Arial"/>
            </a:endParaRPr>
          </a:p>
        </p:txBody>
      </p:sp>
      <p:grpSp>
        <p:nvGrpSpPr>
          <p:cNvPr id="82" name="Google Shape;82;p12"/>
          <p:cNvGrpSpPr/>
          <p:nvPr/>
        </p:nvGrpSpPr>
        <p:grpSpPr>
          <a:xfrm>
            <a:off x="-6350" y="0"/>
            <a:ext cx="9150350" cy="6862763"/>
            <a:chOff x="-6350" y="0"/>
            <a:chExt cx="9150350" cy="6862763"/>
          </a:xfrm>
        </p:grpSpPr>
        <p:sp>
          <p:nvSpPr>
            <p:cNvPr id="83" name="Google Shape;83;p12"/>
            <p:cNvSpPr/>
            <p:nvPr/>
          </p:nvSpPr>
          <p:spPr>
            <a:xfrm>
              <a:off x="-6350" y="0"/>
              <a:ext cx="9150350" cy="6862763"/>
            </a:xfrm>
            <a:custGeom>
              <a:rect b="b" l="l" r="r" t="t"/>
              <a:pathLst>
                <a:path extrusionOk="0" h="14399" w="19200">
                  <a:moveTo>
                    <a:pt x="14239" y="0"/>
                  </a:moveTo>
                  <a:lnTo>
                    <a:pt x="14239" y="0"/>
                  </a:lnTo>
                  <a:lnTo>
                    <a:pt x="14239" y="9227"/>
                  </a:lnTo>
                  <a:lnTo>
                    <a:pt x="0" y="9227"/>
                  </a:lnTo>
                  <a:lnTo>
                    <a:pt x="0" y="9869"/>
                  </a:lnTo>
                  <a:lnTo>
                    <a:pt x="14239" y="9869"/>
                  </a:lnTo>
                  <a:lnTo>
                    <a:pt x="14239" y="14399"/>
                  </a:lnTo>
                  <a:lnTo>
                    <a:pt x="14881" y="14399"/>
                  </a:lnTo>
                  <a:lnTo>
                    <a:pt x="14881" y="9869"/>
                  </a:lnTo>
                  <a:lnTo>
                    <a:pt x="19200" y="9869"/>
                  </a:lnTo>
                  <a:lnTo>
                    <a:pt x="19200" y="9227"/>
                  </a:lnTo>
                  <a:lnTo>
                    <a:pt x="14881" y="9227"/>
                  </a:lnTo>
                  <a:lnTo>
                    <a:pt x="14881" y="2789"/>
                  </a:lnTo>
                  <a:lnTo>
                    <a:pt x="19200" y="2789"/>
                  </a:lnTo>
                  <a:lnTo>
                    <a:pt x="19200" y="2147"/>
                  </a:lnTo>
                  <a:lnTo>
                    <a:pt x="14881" y="2147"/>
                  </a:lnTo>
                  <a:lnTo>
                    <a:pt x="14881" y="0"/>
                  </a:lnTo>
                  <a:lnTo>
                    <a:pt x="14239"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84" name="Google Shape;84;p12"/>
            <p:cNvPicPr preferRelativeResize="0"/>
            <p:nvPr/>
          </p:nvPicPr>
          <p:blipFill rotWithShape="1">
            <a:blip r:embed="rId2">
              <a:alphaModFix/>
            </a:blip>
            <a:srcRect b="0" l="0" r="0" t="0"/>
            <a:stretch/>
          </p:blipFill>
          <p:spPr>
            <a:xfrm>
              <a:off x="201168" y="5330952"/>
              <a:ext cx="1636776" cy="1351184"/>
            </a:xfrm>
            <a:prstGeom prst="rect">
              <a:avLst/>
            </a:prstGeom>
            <a:noFill/>
            <a:ln>
              <a:noFill/>
            </a:ln>
          </p:spPr>
        </p:pic>
      </p:grpSp>
      <p:sp>
        <p:nvSpPr>
          <p:cNvPr id="85" name="Google Shape;85;p12"/>
          <p:cNvSpPr txBox="1"/>
          <p:nvPr>
            <p:ph type="ctrTitle"/>
          </p:nvPr>
        </p:nvSpPr>
        <p:spPr>
          <a:xfrm>
            <a:off x="457200" y="457201"/>
            <a:ext cx="5394325" cy="2743200"/>
          </a:xfrm>
          <a:prstGeom prst="rect">
            <a:avLst/>
          </a:prstGeom>
          <a:noFill/>
          <a:ln>
            <a:noFill/>
          </a:ln>
        </p:spPr>
        <p:txBody>
          <a:bodyPr anchorCtr="0" anchor="b" bIns="0" lIns="0" spcFirstLastPara="1" rIns="0" wrap="square" tIns="0">
            <a:noAutofit/>
          </a:bodyPr>
          <a:lstStyle>
            <a:lvl1pPr lvl="0" marR="0" rtl="0" algn="l">
              <a:lnSpc>
                <a:spcPct val="85000"/>
              </a:lnSpc>
              <a:spcBef>
                <a:spcPts val="0"/>
              </a:spcBef>
              <a:spcAft>
                <a:spcPts val="0"/>
              </a:spcAft>
              <a:buClr>
                <a:schemeClr val="lt1"/>
              </a:buClr>
              <a:buSzPts val="4400"/>
              <a:buFont typeface="Georgia"/>
              <a:buNone/>
              <a:defRPr b="0" i="0" sz="4400" u="none" cap="none" strike="noStrike">
                <a:solidFill>
                  <a:schemeClr val="lt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6" name="Google Shape;86;p12"/>
          <p:cNvSpPr txBox="1"/>
          <p:nvPr>
            <p:ph idx="1" type="subTitle"/>
          </p:nvPr>
        </p:nvSpPr>
        <p:spPr>
          <a:xfrm>
            <a:off x="457200" y="3429000"/>
            <a:ext cx="3980260" cy="59436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ogo Shape Orange" showMasterSp="0">
  <p:cSld name="Title Slide Logo Shape Orange">
    <p:spTree>
      <p:nvGrpSpPr>
        <p:cNvPr id="87" name="Shape 87"/>
        <p:cNvGrpSpPr/>
        <p:nvPr/>
      </p:nvGrpSpPr>
      <p:grpSpPr>
        <a:xfrm>
          <a:off x="0" y="0"/>
          <a:ext cx="0" cy="0"/>
          <a:chOff x="0" y="0"/>
          <a:chExt cx="0" cy="0"/>
        </a:xfrm>
      </p:grpSpPr>
      <p:grpSp>
        <p:nvGrpSpPr>
          <p:cNvPr id="88" name="Google Shape;88;p13"/>
          <p:cNvGrpSpPr/>
          <p:nvPr/>
        </p:nvGrpSpPr>
        <p:grpSpPr>
          <a:xfrm>
            <a:off x="0" y="1"/>
            <a:ext cx="6126163" cy="6858000"/>
            <a:chOff x="1" y="3"/>
            <a:chExt cx="6126163" cy="6858000"/>
          </a:xfrm>
        </p:grpSpPr>
        <p:sp>
          <p:nvSpPr>
            <p:cNvPr id="89" name="Google Shape;89;p13"/>
            <p:cNvSpPr/>
            <p:nvPr/>
          </p:nvSpPr>
          <p:spPr>
            <a:xfrm>
              <a:off x="1" y="3"/>
              <a:ext cx="6126163" cy="6858000"/>
            </a:xfrm>
            <a:custGeom>
              <a:rect b="b" l="l" r="r" t="t"/>
              <a:pathLst>
                <a:path extrusionOk="0" h="6858000" w="6126163">
                  <a:moveTo>
                    <a:pt x="0" y="0"/>
                  </a:moveTo>
                  <a:lnTo>
                    <a:pt x="2381250" y="0"/>
                  </a:lnTo>
                  <a:lnTo>
                    <a:pt x="2381250" y="765175"/>
                  </a:lnTo>
                  <a:lnTo>
                    <a:pt x="3149601" y="765175"/>
                  </a:lnTo>
                  <a:lnTo>
                    <a:pt x="3149601" y="1957388"/>
                  </a:lnTo>
                  <a:lnTo>
                    <a:pt x="5132388" y="1957388"/>
                  </a:lnTo>
                  <a:lnTo>
                    <a:pt x="5132388" y="4899025"/>
                  </a:lnTo>
                  <a:lnTo>
                    <a:pt x="6126163" y="4899025"/>
                  </a:lnTo>
                  <a:lnTo>
                    <a:pt x="6126163" y="6858000"/>
                  </a:lnTo>
                  <a:lnTo>
                    <a:pt x="5132388" y="6858000"/>
                  </a:lnTo>
                  <a:lnTo>
                    <a:pt x="3149601" y="6858000"/>
                  </a:lnTo>
                  <a:lnTo>
                    <a:pt x="2381250" y="6858000"/>
                  </a:lnTo>
                  <a:lnTo>
                    <a:pt x="917576" y="6858000"/>
                  </a:lnTo>
                  <a:lnTo>
                    <a:pt x="0" y="6858000"/>
                  </a:lnTo>
                  <a:close/>
                </a:path>
              </a:pathLst>
            </a:custGeom>
            <a:solidFill>
              <a:srgbClr val="D04A0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90" name="Google Shape;90;p13"/>
            <p:cNvPicPr preferRelativeResize="0"/>
            <p:nvPr/>
          </p:nvPicPr>
          <p:blipFill rotWithShape="1">
            <a:blip r:embed="rId2">
              <a:alphaModFix/>
            </a:blip>
            <a:srcRect b="0" l="0" r="0" t="0"/>
            <a:stretch/>
          </p:blipFill>
          <p:spPr>
            <a:xfrm>
              <a:off x="201168" y="5330955"/>
              <a:ext cx="1636776" cy="1351184"/>
            </a:xfrm>
            <a:prstGeom prst="rect">
              <a:avLst/>
            </a:prstGeom>
            <a:noFill/>
            <a:ln>
              <a:noFill/>
            </a:ln>
          </p:spPr>
        </p:pic>
      </p:grpSp>
      <p:sp>
        <p:nvSpPr>
          <p:cNvPr id="91" name="Google Shape;91;p13"/>
          <p:cNvSpPr txBox="1"/>
          <p:nvPr>
            <p:ph type="ctrTitle"/>
          </p:nvPr>
        </p:nvSpPr>
        <p:spPr>
          <a:xfrm>
            <a:off x="457199" y="2103438"/>
            <a:ext cx="4526281" cy="1828482"/>
          </a:xfrm>
          <a:prstGeom prst="rect">
            <a:avLst/>
          </a:prstGeom>
          <a:noFill/>
          <a:ln>
            <a:noFill/>
          </a:ln>
        </p:spPr>
        <p:txBody>
          <a:bodyPr anchorCtr="0" anchor="b" bIns="0" lIns="0" spcFirstLastPara="1" rIns="0" wrap="square" tIns="0">
            <a:noAutofit/>
          </a:bodyPr>
          <a:lstStyle>
            <a:lvl1pPr lvl="0" marR="0" rtl="0" algn="l">
              <a:lnSpc>
                <a:spcPct val="85000"/>
              </a:lnSpc>
              <a:spcBef>
                <a:spcPts val="0"/>
              </a:spcBef>
              <a:spcAft>
                <a:spcPts val="0"/>
              </a:spcAft>
              <a:buClr>
                <a:schemeClr val="lt1"/>
              </a:buClr>
              <a:buSzPts val="3600"/>
              <a:buFont typeface="Georgia"/>
              <a:buNone/>
              <a:defRPr b="0" i="0" sz="3600" u="none" cap="none" strike="noStrike">
                <a:solidFill>
                  <a:schemeClr val="lt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2" name="Google Shape;92;p13"/>
          <p:cNvSpPr txBox="1"/>
          <p:nvPr>
            <p:ph idx="1" type="subTitle"/>
          </p:nvPr>
        </p:nvSpPr>
        <p:spPr>
          <a:xfrm>
            <a:off x="457200" y="4160520"/>
            <a:ext cx="4526280" cy="59436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ogo Shape Red" showMasterSp="0">
  <p:cSld name="Title Slide Logo Shape Red">
    <p:spTree>
      <p:nvGrpSpPr>
        <p:cNvPr id="93" name="Shape 93"/>
        <p:cNvGrpSpPr/>
        <p:nvPr/>
      </p:nvGrpSpPr>
      <p:grpSpPr>
        <a:xfrm>
          <a:off x="0" y="0"/>
          <a:ext cx="0" cy="0"/>
          <a:chOff x="0" y="0"/>
          <a:chExt cx="0" cy="0"/>
        </a:xfrm>
      </p:grpSpPr>
      <p:grpSp>
        <p:nvGrpSpPr>
          <p:cNvPr id="94" name="Google Shape;94;p14"/>
          <p:cNvGrpSpPr/>
          <p:nvPr/>
        </p:nvGrpSpPr>
        <p:grpSpPr>
          <a:xfrm>
            <a:off x="0" y="2"/>
            <a:ext cx="6126163" cy="6858000"/>
            <a:chOff x="1" y="3"/>
            <a:chExt cx="6126163" cy="6858000"/>
          </a:xfrm>
        </p:grpSpPr>
        <p:sp>
          <p:nvSpPr>
            <p:cNvPr id="95" name="Google Shape;95;p14"/>
            <p:cNvSpPr/>
            <p:nvPr/>
          </p:nvSpPr>
          <p:spPr>
            <a:xfrm>
              <a:off x="1" y="3"/>
              <a:ext cx="6126163" cy="6858000"/>
            </a:xfrm>
            <a:custGeom>
              <a:rect b="b" l="l" r="r" t="t"/>
              <a:pathLst>
                <a:path extrusionOk="0" h="6858000" w="6126163">
                  <a:moveTo>
                    <a:pt x="0" y="0"/>
                  </a:moveTo>
                  <a:lnTo>
                    <a:pt x="2381250" y="0"/>
                  </a:lnTo>
                  <a:lnTo>
                    <a:pt x="2381250" y="765175"/>
                  </a:lnTo>
                  <a:lnTo>
                    <a:pt x="3149601" y="765175"/>
                  </a:lnTo>
                  <a:lnTo>
                    <a:pt x="3149601" y="1957388"/>
                  </a:lnTo>
                  <a:lnTo>
                    <a:pt x="5132388" y="1957388"/>
                  </a:lnTo>
                  <a:lnTo>
                    <a:pt x="5132388" y="4899025"/>
                  </a:lnTo>
                  <a:lnTo>
                    <a:pt x="6126163" y="4899025"/>
                  </a:lnTo>
                  <a:lnTo>
                    <a:pt x="6126163" y="6858000"/>
                  </a:lnTo>
                  <a:lnTo>
                    <a:pt x="5132388" y="6858000"/>
                  </a:lnTo>
                  <a:lnTo>
                    <a:pt x="3149601" y="6858000"/>
                  </a:lnTo>
                  <a:lnTo>
                    <a:pt x="2381250" y="6858000"/>
                  </a:lnTo>
                  <a:lnTo>
                    <a:pt x="917576" y="6858000"/>
                  </a:lnTo>
                  <a:lnTo>
                    <a:pt x="0" y="6858000"/>
                  </a:lnTo>
                  <a:close/>
                </a:path>
              </a:pathLst>
            </a:custGeom>
            <a:solidFill>
              <a:srgbClr val="E0301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96" name="Google Shape;96;p14"/>
            <p:cNvPicPr preferRelativeResize="0"/>
            <p:nvPr/>
          </p:nvPicPr>
          <p:blipFill rotWithShape="1">
            <a:blip r:embed="rId2">
              <a:alphaModFix/>
            </a:blip>
            <a:srcRect b="0" l="0" r="0" t="0"/>
            <a:stretch/>
          </p:blipFill>
          <p:spPr>
            <a:xfrm>
              <a:off x="201168" y="5330955"/>
              <a:ext cx="1636776" cy="1351184"/>
            </a:xfrm>
            <a:prstGeom prst="rect">
              <a:avLst/>
            </a:prstGeom>
            <a:noFill/>
            <a:ln>
              <a:noFill/>
            </a:ln>
          </p:spPr>
        </p:pic>
      </p:grpSp>
      <p:sp>
        <p:nvSpPr>
          <p:cNvPr id="97" name="Google Shape;97;p14"/>
          <p:cNvSpPr txBox="1"/>
          <p:nvPr>
            <p:ph type="ctrTitle"/>
          </p:nvPr>
        </p:nvSpPr>
        <p:spPr>
          <a:xfrm>
            <a:off x="457199" y="2103438"/>
            <a:ext cx="4526281" cy="1828482"/>
          </a:xfrm>
          <a:prstGeom prst="rect">
            <a:avLst/>
          </a:prstGeom>
          <a:noFill/>
          <a:ln>
            <a:noFill/>
          </a:ln>
        </p:spPr>
        <p:txBody>
          <a:bodyPr anchorCtr="0" anchor="b" bIns="0" lIns="0" spcFirstLastPara="1" rIns="0" wrap="square" tIns="0">
            <a:noAutofit/>
          </a:bodyPr>
          <a:lstStyle>
            <a:lvl1pPr lvl="0" marR="0" rtl="0" algn="l">
              <a:lnSpc>
                <a:spcPct val="85000"/>
              </a:lnSpc>
              <a:spcBef>
                <a:spcPts val="0"/>
              </a:spcBef>
              <a:spcAft>
                <a:spcPts val="0"/>
              </a:spcAft>
              <a:buClr>
                <a:schemeClr val="lt1"/>
              </a:buClr>
              <a:buSzPts val="3600"/>
              <a:buFont typeface="Georgia"/>
              <a:buNone/>
              <a:defRPr b="0" i="0" sz="3600" u="none" cap="none" strike="noStrike">
                <a:solidFill>
                  <a:schemeClr val="lt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8" name="Google Shape;98;p14"/>
          <p:cNvSpPr txBox="1"/>
          <p:nvPr>
            <p:ph idx="1" type="subTitle"/>
          </p:nvPr>
        </p:nvSpPr>
        <p:spPr>
          <a:xfrm>
            <a:off x="457200" y="4160520"/>
            <a:ext cx="4526280" cy="59436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ogo Shape Grey" showMasterSp="0">
  <p:cSld name="Title Slide Logo Shape Grey">
    <p:spTree>
      <p:nvGrpSpPr>
        <p:cNvPr id="99" name="Shape 99"/>
        <p:cNvGrpSpPr/>
        <p:nvPr/>
      </p:nvGrpSpPr>
      <p:grpSpPr>
        <a:xfrm>
          <a:off x="0" y="0"/>
          <a:ext cx="0" cy="0"/>
          <a:chOff x="0" y="0"/>
          <a:chExt cx="0" cy="0"/>
        </a:xfrm>
      </p:grpSpPr>
      <p:grpSp>
        <p:nvGrpSpPr>
          <p:cNvPr id="100" name="Google Shape;100;p15"/>
          <p:cNvGrpSpPr/>
          <p:nvPr/>
        </p:nvGrpSpPr>
        <p:grpSpPr>
          <a:xfrm>
            <a:off x="0" y="2"/>
            <a:ext cx="6126163" cy="6858000"/>
            <a:chOff x="1" y="3"/>
            <a:chExt cx="6126163" cy="6858000"/>
          </a:xfrm>
        </p:grpSpPr>
        <p:sp>
          <p:nvSpPr>
            <p:cNvPr id="101" name="Google Shape;101;p15"/>
            <p:cNvSpPr/>
            <p:nvPr/>
          </p:nvSpPr>
          <p:spPr>
            <a:xfrm>
              <a:off x="1" y="3"/>
              <a:ext cx="6126163" cy="6858000"/>
            </a:xfrm>
            <a:custGeom>
              <a:rect b="b" l="l" r="r" t="t"/>
              <a:pathLst>
                <a:path extrusionOk="0" h="6858000" w="6126163">
                  <a:moveTo>
                    <a:pt x="0" y="0"/>
                  </a:moveTo>
                  <a:lnTo>
                    <a:pt x="2381250" y="0"/>
                  </a:lnTo>
                  <a:lnTo>
                    <a:pt x="2381250" y="765175"/>
                  </a:lnTo>
                  <a:lnTo>
                    <a:pt x="3149601" y="765175"/>
                  </a:lnTo>
                  <a:lnTo>
                    <a:pt x="3149601" y="1957388"/>
                  </a:lnTo>
                  <a:lnTo>
                    <a:pt x="5132388" y="1957388"/>
                  </a:lnTo>
                  <a:lnTo>
                    <a:pt x="5132388" y="4899025"/>
                  </a:lnTo>
                  <a:lnTo>
                    <a:pt x="6126163" y="4899025"/>
                  </a:lnTo>
                  <a:lnTo>
                    <a:pt x="6126163" y="6858000"/>
                  </a:lnTo>
                  <a:lnTo>
                    <a:pt x="5132388" y="6858000"/>
                  </a:lnTo>
                  <a:lnTo>
                    <a:pt x="3149601" y="6858000"/>
                  </a:lnTo>
                  <a:lnTo>
                    <a:pt x="2381250" y="6858000"/>
                  </a:lnTo>
                  <a:lnTo>
                    <a:pt x="917576" y="6858000"/>
                  </a:lnTo>
                  <a:lnTo>
                    <a:pt x="0" y="6858000"/>
                  </a:lnTo>
                  <a:close/>
                </a:path>
              </a:pathLst>
            </a:custGeom>
            <a:solidFill>
              <a:srgbClr val="46464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02" name="Google Shape;102;p15"/>
            <p:cNvPicPr preferRelativeResize="0"/>
            <p:nvPr/>
          </p:nvPicPr>
          <p:blipFill rotWithShape="1">
            <a:blip r:embed="rId2">
              <a:alphaModFix/>
            </a:blip>
            <a:srcRect b="0" l="0" r="0" t="0"/>
            <a:stretch/>
          </p:blipFill>
          <p:spPr>
            <a:xfrm>
              <a:off x="201168" y="5330955"/>
              <a:ext cx="1636776" cy="1351184"/>
            </a:xfrm>
            <a:prstGeom prst="rect">
              <a:avLst/>
            </a:prstGeom>
            <a:noFill/>
            <a:ln>
              <a:noFill/>
            </a:ln>
          </p:spPr>
        </p:pic>
      </p:grpSp>
      <p:sp>
        <p:nvSpPr>
          <p:cNvPr id="103" name="Google Shape;103;p15"/>
          <p:cNvSpPr txBox="1"/>
          <p:nvPr>
            <p:ph type="ctrTitle"/>
          </p:nvPr>
        </p:nvSpPr>
        <p:spPr>
          <a:xfrm>
            <a:off x="457199" y="2103438"/>
            <a:ext cx="4526281" cy="1828482"/>
          </a:xfrm>
          <a:prstGeom prst="rect">
            <a:avLst/>
          </a:prstGeom>
          <a:noFill/>
          <a:ln>
            <a:noFill/>
          </a:ln>
        </p:spPr>
        <p:txBody>
          <a:bodyPr anchorCtr="0" anchor="b" bIns="0" lIns="0" spcFirstLastPara="1" rIns="0" wrap="square" tIns="0">
            <a:noAutofit/>
          </a:bodyPr>
          <a:lstStyle>
            <a:lvl1pPr lvl="0" marR="0" rtl="0" algn="l">
              <a:lnSpc>
                <a:spcPct val="85000"/>
              </a:lnSpc>
              <a:spcBef>
                <a:spcPts val="0"/>
              </a:spcBef>
              <a:spcAft>
                <a:spcPts val="0"/>
              </a:spcAft>
              <a:buClr>
                <a:schemeClr val="lt1"/>
              </a:buClr>
              <a:buSzPts val="3600"/>
              <a:buFont typeface="Georgia"/>
              <a:buNone/>
              <a:defRPr b="0" i="0" sz="3600" u="none" cap="none" strike="noStrike">
                <a:solidFill>
                  <a:schemeClr val="lt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4" name="Google Shape;104;p15"/>
          <p:cNvSpPr txBox="1"/>
          <p:nvPr>
            <p:ph idx="1" type="subTitle"/>
          </p:nvPr>
        </p:nvSpPr>
        <p:spPr>
          <a:xfrm>
            <a:off x="457200" y="4160520"/>
            <a:ext cx="4526280" cy="59436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plit" showMasterSp="0">
  <p:cSld name="Title Slide Split">
    <p:spTree>
      <p:nvGrpSpPr>
        <p:cNvPr id="105" name="Shape 105"/>
        <p:cNvGrpSpPr/>
        <p:nvPr/>
      </p:nvGrpSpPr>
      <p:grpSpPr>
        <a:xfrm>
          <a:off x="0" y="0"/>
          <a:ext cx="0" cy="0"/>
          <a:chOff x="0" y="0"/>
          <a:chExt cx="0" cy="0"/>
        </a:xfrm>
      </p:grpSpPr>
      <p:sp>
        <p:nvSpPr>
          <p:cNvPr id="106" name="Google Shape;106;p16"/>
          <p:cNvSpPr/>
          <p:nvPr/>
        </p:nvSpPr>
        <p:spPr>
          <a:xfrm>
            <a:off x="4572000" y="0"/>
            <a:ext cx="4572000" cy="6858000"/>
          </a:xfrm>
          <a:prstGeom prst="rect">
            <a:avLst/>
          </a:prstGeom>
          <a:solidFill>
            <a:srgbClr val="DEDED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400">
              <a:solidFill>
                <a:schemeClr val="lt1"/>
              </a:solidFill>
              <a:latin typeface="Arial"/>
              <a:ea typeface="Arial"/>
              <a:cs typeface="Arial"/>
              <a:sym typeface="Arial"/>
            </a:endParaRPr>
          </a:p>
        </p:txBody>
      </p:sp>
      <p:sp>
        <p:nvSpPr>
          <p:cNvPr id="107" name="Google Shape;107;p16"/>
          <p:cNvSpPr txBox="1"/>
          <p:nvPr>
            <p:ph type="ctrTitle"/>
          </p:nvPr>
        </p:nvSpPr>
        <p:spPr>
          <a:xfrm>
            <a:off x="457199" y="457200"/>
            <a:ext cx="3979863" cy="2971800"/>
          </a:xfrm>
          <a:prstGeom prst="rect">
            <a:avLst/>
          </a:prstGeom>
          <a:noFill/>
          <a:ln>
            <a:noFill/>
          </a:ln>
        </p:spPr>
        <p:txBody>
          <a:bodyPr anchorCtr="0" anchor="b" bIns="0" lIns="0" spcFirstLastPara="1" rIns="0" wrap="square" tIns="0">
            <a:noAutofit/>
          </a:bodyPr>
          <a:lstStyle>
            <a:lvl1pPr lvl="0" marR="0" rtl="0" algn="l">
              <a:lnSpc>
                <a:spcPct val="85000"/>
              </a:lnSpc>
              <a:spcBef>
                <a:spcPts val="0"/>
              </a:spcBef>
              <a:spcAft>
                <a:spcPts val="0"/>
              </a:spcAft>
              <a:buClr>
                <a:schemeClr val="dk1"/>
              </a:buClr>
              <a:buSzPts val="3600"/>
              <a:buFont typeface="Georgia"/>
              <a:buNone/>
              <a:defRPr b="0" i="0" sz="3600" u="none" cap="none" strike="noStrik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8" name="Google Shape;108;p16"/>
          <p:cNvSpPr/>
          <p:nvPr/>
        </p:nvSpPr>
        <p:spPr>
          <a:xfrm>
            <a:off x="4000500" y="0"/>
            <a:ext cx="5143500" cy="68580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109" name="Google Shape;109;p16"/>
          <p:cNvSpPr/>
          <p:nvPr/>
        </p:nvSpPr>
        <p:spPr>
          <a:xfrm>
            <a:off x="4000500" y="0"/>
            <a:ext cx="5143500" cy="68580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pic>
        <p:nvPicPr>
          <p:cNvPr id="110" name="Google Shape;110;p16"/>
          <p:cNvPicPr preferRelativeResize="0"/>
          <p:nvPr/>
        </p:nvPicPr>
        <p:blipFill rotWithShape="1">
          <a:blip r:embed="rId2">
            <a:alphaModFix/>
          </a:blip>
          <a:srcRect b="0" l="0" r="0" t="0"/>
          <a:stretch/>
        </p:blipFill>
        <p:spPr>
          <a:xfrm>
            <a:off x="201168" y="5330952"/>
            <a:ext cx="1636776" cy="1351185"/>
          </a:xfrm>
          <a:prstGeom prst="rect">
            <a:avLst/>
          </a:prstGeom>
          <a:noFill/>
          <a:ln>
            <a:noFill/>
          </a:ln>
        </p:spPr>
      </p:pic>
      <p:sp>
        <p:nvSpPr>
          <p:cNvPr id="111" name="Google Shape;111;p16"/>
          <p:cNvSpPr txBox="1"/>
          <p:nvPr>
            <p:ph idx="1" type="subTitle"/>
          </p:nvPr>
        </p:nvSpPr>
        <p:spPr>
          <a:xfrm>
            <a:off x="457199" y="3749040"/>
            <a:ext cx="3979863" cy="59436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112" name="Shape 112"/>
        <p:cNvGrpSpPr/>
        <p:nvPr/>
      </p:nvGrpSpPr>
      <p:grpSpPr>
        <a:xfrm>
          <a:off x="0" y="0"/>
          <a:ext cx="0" cy="0"/>
          <a:chOff x="0" y="0"/>
          <a:chExt cx="0" cy="0"/>
        </a:xfrm>
      </p:grpSpPr>
      <p:sp>
        <p:nvSpPr>
          <p:cNvPr id="113" name="Google Shape;113;p17"/>
          <p:cNvSpPr txBox="1"/>
          <p:nvPr>
            <p:ph idx="12" type="sldNum"/>
          </p:nvPr>
        </p:nvSpPr>
        <p:spPr>
          <a:xfrm>
            <a:off x="6126163" y="6492240"/>
            <a:ext cx="2560637" cy="137160"/>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sz="700">
                <a:solidFill>
                  <a:schemeClr val="dk1"/>
                </a:solidFill>
                <a:latin typeface="Arial"/>
                <a:ea typeface="Arial"/>
                <a:cs typeface="Arial"/>
                <a:sym typeface="Arial"/>
              </a:defRPr>
            </a:lvl1pPr>
            <a:lvl2pPr indent="0" lvl="1" marL="0" marR="0" rtl="0" algn="r">
              <a:spcBef>
                <a:spcPts val="0"/>
              </a:spcBef>
              <a:buNone/>
              <a:defRPr sz="700">
                <a:solidFill>
                  <a:schemeClr val="dk1"/>
                </a:solidFill>
                <a:latin typeface="Arial"/>
                <a:ea typeface="Arial"/>
                <a:cs typeface="Arial"/>
                <a:sym typeface="Arial"/>
              </a:defRPr>
            </a:lvl2pPr>
            <a:lvl3pPr indent="0" lvl="2" marL="0" marR="0" rtl="0" algn="r">
              <a:spcBef>
                <a:spcPts val="0"/>
              </a:spcBef>
              <a:buNone/>
              <a:defRPr sz="700">
                <a:solidFill>
                  <a:schemeClr val="dk1"/>
                </a:solidFill>
                <a:latin typeface="Arial"/>
                <a:ea typeface="Arial"/>
                <a:cs typeface="Arial"/>
                <a:sym typeface="Arial"/>
              </a:defRPr>
            </a:lvl3pPr>
            <a:lvl4pPr indent="0" lvl="3" marL="0" marR="0" rtl="0" algn="r">
              <a:spcBef>
                <a:spcPts val="0"/>
              </a:spcBef>
              <a:buNone/>
              <a:defRPr sz="700">
                <a:solidFill>
                  <a:schemeClr val="dk1"/>
                </a:solidFill>
                <a:latin typeface="Arial"/>
                <a:ea typeface="Arial"/>
                <a:cs typeface="Arial"/>
                <a:sym typeface="Arial"/>
              </a:defRPr>
            </a:lvl4pPr>
            <a:lvl5pPr indent="0" lvl="4" marL="0" marR="0" rtl="0" algn="r">
              <a:spcBef>
                <a:spcPts val="0"/>
              </a:spcBef>
              <a:buNone/>
              <a:defRPr sz="700">
                <a:solidFill>
                  <a:schemeClr val="dk1"/>
                </a:solidFill>
                <a:latin typeface="Arial"/>
                <a:ea typeface="Arial"/>
                <a:cs typeface="Arial"/>
                <a:sym typeface="Arial"/>
              </a:defRPr>
            </a:lvl5pPr>
            <a:lvl6pPr indent="0" lvl="5" marL="0" marR="0" rtl="0" algn="r">
              <a:spcBef>
                <a:spcPts val="0"/>
              </a:spcBef>
              <a:buNone/>
              <a:defRPr sz="700">
                <a:solidFill>
                  <a:schemeClr val="dk1"/>
                </a:solidFill>
                <a:latin typeface="Arial"/>
                <a:ea typeface="Arial"/>
                <a:cs typeface="Arial"/>
                <a:sym typeface="Arial"/>
              </a:defRPr>
            </a:lvl6pPr>
            <a:lvl7pPr indent="0" lvl="6" marL="0" marR="0" rtl="0" algn="r">
              <a:spcBef>
                <a:spcPts val="0"/>
              </a:spcBef>
              <a:buNone/>
              <a:defRPr sz="700">
                <a:solidFill>
                  <a:schemeClr val="dk1"/>
                </a:solidFill>
                <a:latin typeface="Arial"/>
                <a:ea typeface="Arial"/>
                <a:cs typeface="Arial"/>
                <a:sym typeface="Arial"/>
              </a:defRPr>
            </a:lvl7pPr>
            <a:lvl8pPr indent="0" lvl="7" marL="0" marR="0" rtl="0" algn="r">
              <a:spcBef>
                <a:spcPts val="0"/>
              </a:spcBef>
              <a:buNone/>
              <a:defRPr sz="700">
                <a:solidFill>
                  <a:schemeClr val="dk1"/>
                </a:solidFill>
                <a:latin typeface="Arial"/>
                <a:ea typeface="Arial"/>
                <a:cs typeface="Arial"/>
                <a:sym typeface="Arial"/>
              </a:defRPr>
            </a:lvl8pPr>
            <a:lvl9pPr indent="0" lvl="8" marL="0" marR="0" rtl="0" algn="r">
              <a:spcBef>
                <a:spcPts val="0"/>
              </a:spcBef>
              <a:buNone/>
              <a:defRPr sz="7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14" name="Google Shape;114;p17"/>
          <p:cNvSpPr txBox="1"/>
          <p:nvPr>
            <p:ph type="title"/>
          </p:nvPr>
        </p:nvSpPr>
        <p:spPr>
          <a:xfrm>
            <a:off x="457200" y="457200"/>
            <a:ext cx="8229600" cy="13716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2800"/>
              <a:buFont typeface="Georgia"/>
              <a:buNone/>
              <a:defRPr b="0" i="0" sz="2800" u="none" cap="none" strike="noStrik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Orange" showMasterSp="0">
  <p:cSld name="Section Header Orange">
    <p:bg>
      <p:bgPr>
        <a:solidFill>
          <a:srgbClr val="D04A02"/>
        </a:solidFill>
      </p:bgPr>
    </p:bg>
    <p:spTree>
      <p:nvGrpSpPr>
        <p:cNvPr id="115" name="Shape 115"/>
        <p:cNvGrpSpPr/>
        <p:nvPr/>
      </p:nvGrpSpPr>
      <p:grpSpPr>
        <a:xfrm>
          <a:off x="0" y="0"/>
          <a:ext cx="0" cy="0"/>
          <a:chOff x="0" y="0"/>
          <a:chExt cx="0" cy="0"/>
        </a:xfrm>
      </p:grpSpPr>
      <p:sp>
        <p:nvSpPr>
          <p:cNvPr id="116" name="Google Shape;116;p18"/>
          <p:cNvSpPr txBox="1"/>
          <p:nvPr>
            <p:ph type="title"/>
          </p:nvPr>
        </p:nvSpPr>
        <p:spPr>
          <a:xfrm>
            <a:off x="3886200" y="2109471"/>
            <a:ext cx="3520440" cy="2651442"/>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7" name="Google Shape;117;p18"/>
          <p:cNvSpPr txBox="1"/>
          <p:nvPr>
            <p:ph idx="1" type="subTitle"/>
          </p:nvPr>
        </p:nvSpPr>
        <p:spPr>
          <a:xfrm>
            <a:off x="457200" y="0"/>
            <a:ext cx="3429000" cy="6858000"/>
          </a:xfrm>
          <a:prstGeom prst="rect">
            <a:avLst/>
          </a:prstGeom>
          <a:noFill/>
          <a:ln>
            <a:noFill/>
          </a:ln>
        </p:spPr>
        <p:txBody>
          <a:bodyPr anchorCtr="0" anchor="ctr" bIns="0" lIns="0" spcFirstLastPara="1" rIns="0" wrap="square" tIns="0">
            <a:noAutofit/>
          </a:bodyPr>
          <a:lstStyle>
            <a:lvl1pPr lvl="0" marR="0" rtl="0" algn="l">
              <a:lnSpc>
                <a:spcPct val="95000"/>
              </a:lnSpc>
              <a:spcBef>
                <a:spcPts val="0"/>
              </a:spcBef>
              <a:spcAft>
                <a:spcPts val="0"/>
              </a:spcAft>
              <a:buClr>
                <a:schemeClr val="lt1"/>
              </a:buClr>
              <a:buSzPts val="45000"/>
              <a:buFont typeface="Arial"/>
              <a:buNone/>
              <a:defRPr b="0" i="0" sz="45000" u="none" cap="none" strike="noStrike">
                <a:solidFill>
                  <a:schemeClr val="lt1"/>
                </a:solidFill>
                <a:latin typeface="Arial"/>
                <a:ea typeface="Arial"/>
                <a:cs typeface="Arial"/>
                <a:sym typeface="Arial"/>
              </a:defRPr>
            </a:lvl1pPr>
            <a:lvl2pPr lvl="1" marR="0" rtl="0" algn="l">
              <a:lnSpc>
                <a:spcPct val="95000"/>
              </a:lnSpc>
              <a:spcBef>
                <a:spcPts val="0"/>
              </a:spcBef>
              <a:spcAft>
                <a:spcPts val="0"/>
              </a:spcAft>
              <a:buClr>
                <a:schemeClr val="lt1"/>
              </a:buClr>
              <a:buSzPts val="45000"/>
              <a:buFont typeface="Arial"/>
              <a:buNone/>
              <a:defRPr b="0" i="0" sz="45000" u="none" cap="none" strike="noStrike">
                <a:solidFill>
                  <a:schemeClr val="lt1"/>
                </a:solidFill>
                <a:latin typeface="Arial"/>
                <a:ea typeface="Arial"/>
                <a:cs typeface="Arial"/>
                <a:sym typeface="Arial"/>
              </a:defRPr>
            </a:lvl2pPr>
            <a:lvl3pPr lvl="2" marR="0" rtl="0" algn="l">
              <a:lnSpc>
                <a:spcPct val="95000"/>
              </a:lnSpc>
              <a:spcBef>
                <a:spcPts val="0"/>
              </a:spcBef>
              <a:spcAft>
                <a:spcPts val="0"/>
              </a:spcAft>
              <a:buClr>
                <a:schemeClr val="lt1"/>
              </a:buClr>
              <a:buSzPts val="45000"/>
              <a:buFont typeface="Arial"/>
              <a:buNone/>
              <a:defRPr b="0" i="0" sz="45000" u="none" cap="none" strike="noStrike">
                <a:solidFill>
                  <a:schemeClr val="lt1"/>
                </a:solidFill>
                <a:latin typeface="Arial"/>
                <a:ea typeface="Arial"/>
                <a:cs typeface="Arial"/>
                <a:sym typeface="Arial"/>
              </a:defRPr>
            </a:lvl3pPr>
            <a:lvl4pPr lvl="3" marR="0" rtl="0" algn="l">
              <a:lnSpc>
                <a:spcPct val="95000"/>
              </a:lnSpc>
              <a:spcBef>
                <a:spcPts val="0"/>
              </a:spcBef>
              <a:spcAft>
                <a:spcPts val="0"/>
              </a:spcAft>
              <a:buClr>
                <a:schemeClr val="lt1"/>
              </a:buClr>
              <a:buSzPts val="45000"/>
              <a:buFont typeface="Arial"/>
              <a:buNone/>
              <a:defRPr b="0" i="0" sz="45000" u="none" cap="none" strike="noStrike">
                <a:solidFill>
                  <a:schemeClr val="lt1"/>
                </a:solidFill>
                <a:latin typeface="Arial"/>
                <a:ea typeface="Arial"/>
                <a:cs typeface="Arial"/>
                <a:sym typeface="Arial"/>
              </a:defRPr>
            </a:lvl4pPr>
            <a:lvl5pPr lvl="4" marR="0" rtl="0" algn="l">
              <a:lnSpc>
                <a:spcPct val="95000"/>
              </a:lnSpc>
              <a:spcBef>
                <a:spcPts val="0"/>
              </a:spcBef>
              <a:spcAft>
                <a:spcPts val="0"/>
              </a:spcAft>
              <a:buClr>
                <a:schemeClr val="lt1"/>
              </a:buClr>
              <a:buSzPts val="45000"/>
              <a:buFont typeface="Arial"/>
              <a:buNone/>
              <a:defRPr b="0" i="0" sz="45000" u="none" cap="none" strike="noStrike">
                <a:solidFill>
                  <a:schemeClr val="lt1"/>
                </a:solidFill>
                <a:latin typeface="Arial"/>
                <a:ea typeface="Arial"/>
                <a:cs typeface="Arial"/>
                <a:sym typeface="Arial"/>
              </a:defRPr>
            </a:lvl5pPr>
            <a:lvl6pPr lvl="5" marR="0" rtl="0" algn="l">
              <a:lnSpc>
                <a:spcPct val="95000"/>
              </a:lnSpc>
              <a:spcBef>
                <a:spcPts val="0"/>
              </a:spcBef>
              <a:spcAft>
                <a:spcPts val="0"/>
              </a:spcAft>
              <a:buClr>
                <a:schemeClr val="lt1"/>
              </a:buClr>
              <a:buSzPts val="45000"/>
              <a:buFont typeface="Arial"/>
              <a:buNone/>
              <a:defRPr b="0" i="0" sz="45000" u="none" cap="none" strike="noStrike">
                <a:solidFill>
                  <a:schemeClr val="lt1"/>
                </a:solidFill>
                <a:latin typeface="Arial"/>
                <a:ea typeface="Arial"/>
                <a:cs typeface="Arial"/>
                <a:sym typeface="Arial"/>
              </a:defRPr>
            </a:lvl6pPr>
            <a:lvl7pPr lvl="6" marR="0" rtl="0" algn="l">
              <a:lnSpc>
                <a:spcPct val="95000"/>
              </a:lnSpc>
              <a:spcBef>
                <a:spcPts val="0"/>
              </a:spcBef>
              <a:spcAft>
                <a:spcPts val="0"/>
              </a:spcAft>
              <a:buClr>
                <a:schemeClr val="lt1"/>
              </a:buClr>
              <a:buSzPts val="45000"/>
              <a:buFont typeface="Arial"/>
              <a:buNone/>
              <a:defRPr b="0" i="0" sz="45000" u="none" cap="none" strike="noStrike">
                <a:solidFill>
                  <a:schemeClr val="lt1"/>
                </a:solidFill>
                <a:latin typeface="Arial"/>
                <a:ea typeface="Arial"/>
                <a:cs typeface="Arial"/>
                <a:sym typeface="Arial"/>
              </a:defRPr>
            </a:lvl7pPr>
            <a:lvl8pPr lvl="7" marR="0" rtl="0" algn="l">
              <a:lnSpc>
                <a:spcPct val="95000"/>
              </a:lnSpc>
              <a:spcBef>
                <a:spcPts val="0"/>
              </a:spcBef>
              <a:spcAft>
                <a:spcPts val="0"/>
              </a:spcAft>
              <a:buClr>
                <a:schemeClr val="lt1"/>
              </a:buClr>
              <a:buSzPts val="45000"/>
              <a:buFont typeface="Arial"/>
              <a:buNone/>
              <a:defRPr b="0" i="0" sz="45000" u="none" cap="none" strike="noStrike">
                <a:solidFill>
                  <a:schemeClr val="lt1"/>
                </a:solidFill>
                <a:latin typeface="Arial"/>
                <a:ea typeface="Arial"/>
                <a:cs typeface="Arial"/>
                <a:sym typeface="Arial"/>
              </a:defRPr>
            </a:lvl8pPr>
            <a:lvl9pPr lvl="8" marR="0" rtl="0" algn="l">
              <a:lnSpc>
                <a:spcPct val="95000"/>
              </a:lnSpc>
              <a:spcBef>
                <a:spcPts val="0"/>
              </a:spcBef>
              <a:spcAft>
                <a:spcPts val="0"/>
              </a:spcAft>
              <a:buClr>
                <a:schemeClr val="lt1"/>
              </a:buClr>
              <a:buSzPts val="45000"/>
              <a:buFont typeface="Arial"/>
              <a:buNone/>
              <a:defRPr b="0" i="0" sz="450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Red" showMasterSp="0">
  <p:cSld name="Section Header Red">
    <p:bg>
      <p:bgPr>
        <a:solidFill>
          <a:srgbClr val="E0301E"/>
        </a:solidFill>
      </p:bgPr>
    </p:bg>
    <p:spTree>
      <p:nvGrpSpPr>
        <p:cNvPr id="118" name="Shape 118"/>
        <p:cNvGrpSpPr/>
        <p:nvPr/>
      </p:nvGrpSpPr>
      <p:grpSpPr>
        <a:xfrm>
          <a:off x="0" y="0"/>
          <a:ext cx="0" cy="0"/>
          <a:chOff x="0" y="0"/>
          <a:chExt cx="0" cy="0"/>
        </a:xfrm>
      </p:grpSpPr>
      <p:sp>
        <p:nvSpPr>
          <p:cNvPr id="119" name="Google Shape;119;p19"/>
          <p:cNvSpPr txBox="1"/>
          <p:nvPr>
            <p:ph type="title"/>
          </p:nvPr>
        </p:nvSpPr>
        <p:spPr>
          <a:xfrm>
            <a:off x="3886200" y="2103438"/>
            <a:ext cx="3520440" cy="2651442"/>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0" name="Google Shape;120;p19"/>
          <p:cNvSpPr txBox="1"/>
          <p:nvPr>
            <p:ph idx="1" type="subTitle"/>
          </p:nvPr>
        </p:nvSpPr>
        <p:spPr>
          <a:xfrm>
            <a:off x="457200" y="0"/>
            <a:ext cx="3429000" cy="6858000"/>
          </a:xfrm>
          <a:prstGeom prst="rect">
            <a:avLst/>
          </a:prstGeom>
          <a:noFill/>
          <a:ln>
            <a:noFill/>
          </a:ln>
        </p:spPr>
        <p:txBody>
          <a:bodyPr anchorCtr="0" anchor="ctr" bIns="0" lIns="0" spcFirstLastPara="1" rIns="0" wrap="square" tIns="0">
            <a:noAutofit/>
          </a:bodyPr>
          <a:lstStyle>
            <a:lvl1pPr lvl="0" marR="0" rtl="0" algn="l">
              <a:lnSpc>
                <a:spcPct val="95000"/>
              </a:lnSpc>
              <a:spcBef>
                <a:spcPts val="0"/>
              </a:spcBef>
              <a:spcAft>
                <a:spcPts val="0"/>
              </a:spcAft>
              <a:buClr>
                <a:schemeClr val="lt1"/>
              </a:buClr>
              <a:buSzPts val="45000"/>
              <a:buFont typeface="Arial"/>
              <a:buNone/>
              <a:defRPr b="0" i="0" sz="45000" u="none" cap="none" strike="noStrike">
                <a:solidFill>
                  <a:schemeClr val="lt1"/>
                </a:solidFill>
                <a:latin typeface="Arial"/>
                <a:ea typeface="Arial"/>
                <a:cs typeface="Arial"/>
                <a:sym typeface="Arial"/>
              </a:defRPr>
            </a:lvl1pPr>
            <a:lvl2pPr lvl="1" marR="0" rtl="0" algn="l">
              <a:lnSpc>
                <a:spcPct val="95000"/>
              </a:lnSpc>
              <a:spcBef>
                <a:spcPts val="0"/>
              </a:spcBef>
              <a:spcAft>
                <a:spcPts val="0"/>
              </a:spcAft>
              <a:buClr>
                <a:schemeClr val="lt1"/>
              </a:buClr>
              <a:buSzPts val="45000"/>
              <a:buFont typeface="Arial"/>
              <a:buNone/>
              <a:defRPr b="0" i="0" sz="45000" u="none" cap="none" strike="noStrike">
                <a:solidFill>
                  <a:schemeClr val="lt1"/>
                </a:solidFill>
                <a:latin typeface="Arial"/>
                <a:ea typeface="Arial"/>
                <a:cs typeface="Arial"/>
                <a:sym typeface="Arial"/>
              </a:defRPr>
            </a:lvl2pPr>
            <a:lvl3pPr lvl="2" marR="0" rtl="0" algn="l">
              <a:lnSpc>
                <a:spcPct val="95000"/>
              </a:lnSpc>
              <a:spcBef>
                <a:spcPts val="0"/>
              </a:spcBef>
              <a:spcAft>
                <a:spcPts val="0"/>
              </a:spcAft>
              <a:buClr>
                <a:schemeClr val="lt1"/>
              </a:buClr>
              <a:buSzPts val="45000"/>
              <a:buFont typeface="Arial"/>
              <a:buNone/>
              <a:defRPr b="0" i="0" sz="45000" u="none" cap="none" strike="noStrike">
                <a:solidFill>
                  <a:schemeClr val="lt1"/>
                </a:solidFill>
                <a:latin typeface="Arial"/>
                <a:ea typeface="Arial"/>
                <a:cs typeface="Arial"/>
                <a:sym typeface="Arial"/>
              </a:defRPr>
            </a:lvl3pPr>
            <a:lvl4pPr lvl="3" marR="0" rtl="0" algn="l">
              <a:lnSpc>
                <a:spcPct val="95000"/>
              </a:lnSpc>
              <a:spcBef>
                <a:spcPts val="0"/>
              </a:spcBef>
              <a:spcAft>
                <a:spcPts val="0"/>
              </a:spcAft>
              <a:buClr>
                <a:schemeClr val="lt1"/>
              </a:buClr>
              <a:buSzPts val="45000"/>
              <a:buFont typeface="Arial"/>
              <a:buNone/>
              <a:defRPr b="0" i="0" sz="45000" u="none" cap="none" strike="noStrike">
                <a:solidFill>
                  <a:schemeClr val="lt1"/>
                </a:solidFill>
                <a:latin typeface="Arial"/>
                <a:ea typeface="Arial"/>
                <a:cs typeface="Arial"/>
                <a:sym typeface="Arial"/>
              </a:defRPr>
            </a:lvl4pPr>
            <a:lvl5pPr lvl="4" marR="0" rtl="0" algn="l">
              <a:lnSpc>
                <a:spcPct val="95000"/>
              </a:lnSpc>
              <a:spcBef>
                <a:spcPts val="0"/>
              </a:spcBef>
              <a:spcAft>
                <a:spcPts val="0"/>
              </a:spcAft>
              <a:buClr>
                <a:schemeClr val="lt1"/>
              </a:buClr>
              <a:buSzPts val="45000"/>
              <a:buFont typeface="Arial"/>
              <a:buNone/>
              <a:defRPr b="0" i="0" sz="45000" u="none" cap="none" strike="noStrike">
                <a:solidFill>
                  <a:schemeClr val="lt1"/>
                </a:solidFill>
                <a:latin typeface="Arial"/>
                <a:ea typeface="Arial"/>
                <a:cs typeface="Arial"/>
                <a:sym typeface="Arial"/>
              </a:defRPr>
            </a:lvl5pPr>
            <a:lvl6pPr lvl="5" marR="0" rtl="0" algn="l">
              <a:lnSpc>
                <a:spcPct val="95000"/>
              </a:lnSpc>
              <a:spcBef>
                <a:spcPts val="0"/>
              </a:spcBef>
              <a:spcAft>
                <a:spcPts val="0"/>
              </a:spcAft>
              <a:buClr>
                <a:schemeClr val="lt1"/>
              </a:buClr>
              <a:buSzPts val="45000"/>
              <a:buFont typeface="Arial"/>
              <a:buNone/>
              <a:defRPr b="0" i="0" sz="45000" u="none" cap="none" strike="noStrike">
                <a:solidFill>
                  <a:schemeClr val="lt1"/>
                </a:solidFill>
                <a:latin typeface="Arial"/>
                <a:ea typeface="Arial"/>
                <a:cs typeface="Arial"/>
                <a:sym typeface="Arial"/>
              </a:defRPr>
            </a:lvl6pPr>
            <a:lvl7pPr lvl="6" marR="0" rtl="0" algn="l">
              <a:lnSpc>
                <a:spcPct val="95000"/>
              </a:lnSpc>
              <a:spcBef>
                <a:spcPts val="0"/>
              </a:spcBef>
              <a:spcAft>
                <a:spcPts val="0"/>
              </a:spcAft>
              <a:buClr>
                <a:schemeClr val="lt1"/>
              </a:buClr>
              <a:buSzPts val="45000"/>
              <a:buFont typeface="Arial"/>
              <a:buNone/>
              <a:defRPr b="0" i="0" sz="45000" u="none" cap="none" strike="noStrike">
                <a:solidFill>
                  <a:schemeClr val="lt1"/>
                </a:solidFill>
                <a:latin typeface="Arial"/>
                <a:ea typeface="Arial"/>
                <a:cs typeface="Arial"/>
                <a:sym typeface="Arial"/>
              </a:defRPr>
            </a:lvl7pPr>
            <a:lvl8pPr lvl="7" marR="0" rtl="0" algn="l">
              <a:lnSpc>
                <a:spcPct val="95000"/>
              </a:lnSpc>
              <a:spcBef>
                <a:spcPts val="0"/>
              </a:spcBef>
              <a:spcAft>
                <a:spcPts val="0"/>
              </a:spcAft>
              <a:buClr>
                <a:schemeClr val="lt1"/>
              </a:buClr>
              <a:buSzPts val="45000"/>
              <a:buFont typeface="Arial"/>
              <a:buNone/>
              <a:defRPr b="0" i="0" sz="45000" u="none" cap="none" strike="noStrike">
                <a:solidFill>
                  <a:schemeClr val="lt1"/>
                </a:solidFill>
                <a:latin typeface="Arial"/>
                <a:ea typeface="Arial"/>
                <a:cs typeface="Arial"/>
                <a:sym typeface="Arial"/>
              </a:defRPr>
            </a:lvl8pPr>
            <a:lvl9pPr lvl="8" marR="0" rtl="0" algn="l">
              <a:lnSpc>
                <a:spcPct val="95000"/>
              </a:lnSpc>
              <a:spcBef>
                <a:spcPts val="0"/>
              </a:spcBef>
              <a:spcAft>
                <a:spcPts val="0"/>
              </a:spcAft>
              <a:buClr>
                <a:schemeClr val="lt1"/>
              </a:buClr>
              <a:buSzPts val="45000"/>
              <a:buFont typeface="Arial"/>
              <a:buNone/>
              <a:defRPr b="0" i="0" sz="450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Grey" showMasterSp="0">
  <p:cSld name="Section Header Grey">
    <p:bg>
      <p:bgPr>
        <a:solidFill>
          <a:srgbClr val="464646"/>
        </a:solidFill>
      </p:bgPr>
    </p:bg>
    <p:spTree>
      <p:nvGrpSpPr>
        <p:cNvPr id="121" name="Shape 121"/>
        <p:cNvGrpSpPr/>
        <p:nvPr/>
      </p:nvGrpSpPr>
      <p:grpSpPr>
        <a:xfrm>
          <a:off x="0" y="0"/>
          <a:ext cx="0" cy="0"/>
          <a:chOff x="0" y="0"/>
          <a:chExt cx="0" cy="0"/>
        </a:xfrm>
      </p:grpSpPr>
      <p:sp>
        <p:nvSpPr>
          <p:cNvPr id="122" name="Google Shape;122;p20"/>
          <p:cNvSpPr txBox="1"/>
          <p:nvPr>
            <p:ph type="title"/>
          </p:nvPr>
        </p:nvSpPr>
        <p:spPr>
          <a:xfrm>
            <a:off x="3886200" y="2103438"/>
            <a:ext cx="3520440" cy="2651442"/>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3" name="Google Shape;123;p20"/>
          <p:cNvSpPr txBox="1"/>
          <p:nvPr>
            <p:ph idx="1" type="subTitle"/>
          </p:nvPr>
        </p:nvSpPr>
        <p:spPr>
          <a:xfrm>
            <a:off x="457200" y="0"/>
            <a:ext cx="3429000" cy="6858000"/>
          </a:xfrm>
          <a:prstGeom prst="rect">
            <a:avLst/>
          </a:prstGeom>
          <a:noFill/>
          <a:ln>
            <a:noFill/>
          </a:ln>
        </p:spPr>
        <p:txBody>
          <a:bodyPr anchorCtr="0" anchor="ctr" bIns="0" lIns="0" spcFirstLastPara="1" rIns="0" wrap="square" tIns="0">
            <a:noAutofit/>
          </a:bodyPr>
          <a:lstStyle>
            <a:lvl1pPr lvl="0" marR="0" rtl="0" algn="l">
              <a:lnSpc>
                <a:spcPct val="95000"/>
              </a:lnSpc>
              <a:spcBef>
                <a:spcPts val="0"/>
              </a:spcBef>
              <a:spcAft>
                <a:spcPts val="0"/>
              </a:spcAft>
              <a:buClr>
                <a:schemeClr val="lt1"/>
              </a:buClr>
              <a:buSzPts val="45000"/>
              <a:buFont typeface="Arial"/>
              <a:buNone/>
              <a:defRPr b="0" i="0" sz="45000" u="none" cap="none" strike="noStrike">
                <a:solidFill>
                  <a:schemeClr val="lt1"/>
                </a:solidFill>
                <a:latin typeface="Arial"/>
                <a:ea typeface="Arial"/>
                <a:cs typeface="Arial"/>
                <a:sym typeface="Arial"/>
              </a:defRPr>
            </a:lvl1pPr>
            <a:lvl2pPr lvl="1" marR="0" rtl="0" algn="l">
              <a:lnSpc>
                <a:spcPct val="95000"/>
              </a:lnSpc>
              <a:spcBef>
                <a:spcPts val="0"/>
              </a:spcBef>
              <a:spcAft>
                <a:spcPts val="0"/>
              </a:spcAft>
              <a:buClr>
                <a:schemeClr val="lt1"/>
              </a:buClr>
              <a:buSzPts val="45000"/>
              <a:buFont typeface="Arial"/>
              <a:buNone/>
              <a:defRPr b="0" i="0" sz="45000" u="none" cap="none" strike="noStrike">
                <a:solidFill>
                  <a:schemeClr val="lt1"/>
                </a:solidFill>
                <a:latin typeface="Arial"/>
                <a:ea typeface="Arial"/>
                <a:cs typeface="Arial"/>
                <a:sym typeface="Arial"/>
              </a:defRPr>
            </a:lvl2pPr>
            <a:lvl3pPr lvl="2" marR="0" rtl="0" algn="l">
              <a:lnSpc>
                <a:spcPct val="95000"/>
              </a:lnSpc>
              <a:spcBef>
                <a:spcPts val="0"/>
              </a:spcBef>
              <a:spcAft>
                <a:spcPts val="0"/>
              </a:spcAft>
              <a:buClr>
                <a:schemeClr val="lt1"/>
              </a:buClr>
              <a:buSzPts val="45000"/>
              <a:buFont typeface="Arial"/>
              <a:buNone/>
              <a:defRPr b="0" i="0" sz="45000" u="none" cap="none" strike="noStrike">
                <a:solidFill>
                  <a:schemeClr val="lt1"/>
                </a:solidFill>
                <a:latin typeface="Arial"/>
                <a:ea typeface="Arial"/>
                <a:cs typeface="Arial"/>
                <a:sym typeface="Arial"/>
              </a:defRPr>
            </a:lvl3pPr>
            <a:lvl4pPr lvl="3" marR="0" rtl="0" algn="l">
              <a:lnSpc>
                <a:spcPct val="95000"/>
              </a:lnSpc>
              <a:spcBef>
                <a:spcPts val="0"/>
              </a:spcBef>
              <a:spcAft>
                <a:spcPts val="0"/>
              </a:spcAft>
              <a:buClr>
                <a:schemeClr val="lt1"/>
              </a:buClr>
              <a:buSzPts val="45000"/>
              <a:buFont typeface="Arial"/>
              <a:buNone/>
              <a:defRPr b="0" i="0" sz="45000" u="none" cap="none" strike="noStrike">
                <a:solidFill>
                  <a:schemeClr val="lt1"/>
                </a:solidFill>
                <a:latin typeface="Arial"/>
                <a:ea typeface="Arial"/>
                <a:cs typeface="Arial"/>
                <a:sym typeface="Arial"/>
              </a:defRPr>
            </a:lvl4pPr>
            <a:lvl5pPr lvl="4" marR="0" rtl="0" algn="l">
              <a:lnSpc>
                <a:spcPct val="95000"/>
              </a:lnSpc>
              <a:spcBef>
                <a:spcPts val="0"/>
              </a:spcBef>
              <a:spcAft>
                <a:spcPts val="0"/>
              </a:spcAft>
              <a:buClr>
                <a:schemeClr val="lt1"/>
              </a:buClr>
              <a:buSzPts val="45000"/>
              <a:buFont typeface="Arial"/>
              <a:buNone/>
              <a:defRPr b="0" i="0" sz="45000" u="none" cap="none" strike="noStrike">
                <a:solidFill>
                  <a:schemeClr val="lt1"/>
                </a:solidFill>
                <a:latin typeface="Arial"/>
                <a:ea typeface="Arial"/>
                <a:cs typeface="Arial"/>
                <a:sym typeface="Arial"/>
              </a:defRPr>
            </a:lvl5pPr>
            <a:lvl6pPr lvl="5" marR="0" rtl="0" algn="l">
              <a:lnSpc>
                <a:spcPct val="95000"/>
              </a:lnSpc>
              <a:spcBef>
                <a:spcPts val="0"/>
              </a:spcBef>
              <a:spcAft>
                <a:spcPts val="0"/>
              </a:spcAft>
              <a:buClr>
                <a:schemeClr val="lt1"/>
              </a:buClr>
              <a:buSzPts val="45000"/>
              <a:buFont typeface="Arial"/>
              <a:buNone/>
              <a:defRPr b="0" i="0" sz="45000" u="none" cap="none" strike="noStrike">
                <a:solidFill>
                  <a:schemeClr val="lt1"/>
                </a:solidFill>
                <a:latin typeface="Arial"/>
                <a:ea typeface="Arial"/>
                <a:cs typeface="Arial"/>
                <a:sym typeface="Arial"/>
              </a:defRPr>
            </a:lvl6pPr>
            <a:lvl7pPr lvl="6" marR="0" rtl="0" algn="l">
              <a:lnSpc>
                <a:spcPct val="95000"/>
              </a:lnSpc>
              <a:spcBef>
                <a:spcPts val="0"/>
              </a:spcBef>
              <a:spcAft>
                <a:spcPts val="0"/>
              </a:spcAft>
              <a:buClr>
                <a:schemeClr val="lt1"/>
              </a:buClr>
              <a:buSzPts val="45000"/>
              <a:buFont typeface="Arial"/>
              <a:buNone/>
              <a:defRPr b="0" i="0" sz="45000" u="none" cap="none" strike="noStrike">
                <a:solidFill>
                  <a:schemeClr val="lt1"/>
                </a:solidFill>
                <a:latin typeface="Arial"/>
                <a:ea typeface="Arial"/>
                <a:cs typeface="Arial"/>
                <a:sym typeface="Arial"/>
              </a:defRPr>
            </a:lvl7pPr>
            <a:lvl8pPr lvl="7" marR="0" rtl="0" algn="l">
              <a:lnSpc>
                <a:spcPct val="95000"/>
              </a:lnSpc>
              <a:spcBef>
                <a:spcPts val="0"/>
              </a:spcBef>
              <a:spcAft>
                <a:spcPts val="0"/>
              </a:spcAft>
              <a:buClr>
                <a:schemeClr val="lt1"/>
              </a:buClr>
              <a:buSzPts val="45000"/>
              <a:buFont typeface="Arial"/>
              <a:buNone/>
              <a:defRPr b="0" i="0" sz="45000" u="none" cap="none" strike="noStrike">
                <a:solidFill>
                  <a:schemeClr val="lt1"/>
                </a:solidFill>
                <a:latin typeface="Arial"/>
                <a:ea typeface="Arial"/>
                <a:cs typeface="Arial"/>
                <a:sym typeface="Arial"/>
              </a:defRPr>
            </a:lvl8pPr>
            <a:lvl9pPr lvl="8" marR="0" rtl="0" algn="l">
              <a:lnSpc>
                <a:spcPct val="95000"/>
              </a:lnSpc>
              <a:spcBef>
                <a:spcPts val="0"/>
              </a:spcBef>
              <a:spcAft>
                <a:spcPts val="0"/>
              </a:spcAft>
              <a:buClr>
                <a:schemeClr val="lt1"/>
              </a:buClr>
              <a:buSzPts val="45000"/>
              <a:buFont typeface="Arial"/>
              <a:buNone/>
              <a:defRPr b="0" i="0" sz="450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Grey" showMasterSp="0">
  <p:cSld name="Title Slide 1 Grey">
    <p:spTree>
      <p:nvGrpSpPr>
        <p:cNvPr id="23" name="Shape 23"/>
        <p:cNvGrpSpPr/>
        <p:nvPr/>
      </p:nvGrpSpPr>
      <p:grpSpPr>
        <a:xfrm>
          <a:off x="0" y="0"/>
          <a:ext cx="0" cy="0"/>
          <a:chOff x="0" y="0"/>
          <a:chExt cx="0" cy="0"/>
        </a:xfrm>
      </p:grpSpPr>
      <p:sp>
        <p:nvSpPr>
          <p:cNvPr id="24" name="Google Shape;24;p3"/>
          <p:cNvSpPr/>
          <p:nvPr/>
        </p:nvSpPr>
        <p:spPr>
          <a:xfrm>
            <a:off x="-1" y="0"/>
            <a:ext cx="6126163" cy="3429000"/>
          </a:xfrm>
          <a:prstGeom prst="rect">
            <a:avLst/>
          </a:prstGeom>
          <a:solidFill>
            <a:srgbClr val="7D7D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25" name="Google Shape;25;p3"/>
          <p:cNvSpPr/>
          <p:nvPr/>
        </p:nvSpPr>
        <p:spPr>
          <a:xfrm>
            <a:off x="-1" y="3429000"/>
            <a:ext cx="6126163" cy="1143000"/>
          </a:xfrm>
          <a:prstGeom prst="rect">
            <a:avLst/>
          </a:prstGeom>
          <a:solidFill>
            <a:srgbClr val="46464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26" name="Google Shape;26;p3"/>
          <p:cNvSpPr/>
          <p:nvPr/>
        </p:nvSpPr>
        <p:spPr>
          <a:xfrm>
            <a:off x="6126163" y="0"/>
            <a:ext cx="3017837" cy="3429000"/>
          </a:xfrm>
          <a:prstGeom prst="rect">
            <a:avLst/>
          </a:prstGeom>
          <a:solidFill>
            <a:srgbClr val="DEDED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27" name="Google Shape;27;p3"/>
          <p:cNvSpPr txBox="1"/>
          <p:nvPr>
            <p:ph type="ctrTitle"/>
          </p:nvPr>
        </p:nvSpPr>
        <p:spPr>
          <a:xfrm>
            <a:off x="457200" y="457199"/>
            <a:ext cx="5394325" cy="2514601"/>
          </a:xfrm>
          <a:prstGeom prst="rect">
            <a:avLst/>
          </a:prstGeom>
          <a:noFill/>
          <a:ln>
            <a:noFill/>
          </a:ln>
        </p:spPr>
        <p:txBody>
          <a:bodyPr anchorCtr="0" anchor="b" bIns="0" lIns="0" spcFirstLastPara="1" rIns="0" wrap="square" tIns="0">
            <a:noAutofit/>
          </a:bodyPr>
          <a:lstStyle>
            <a:lvl1pPr lvl="0" marR="0" rtl="0" algn="l">
              <a:lnSpc>
                <a:spcPct val="85000"/>
              </a:lnSpc>
              <a:spcBef>
                <a:spcPts val="0"/>
              </a:spcBef>
              <a:spcAft>
                <a:spcPts val="0"/>
              </a:spcAft>
              <a:buClr>
                <a:schemeClr val="lt1"/>
              </a:buClr>
              <a:buSzPts val="4400"/>
              <a:buFont typeface="Georgia"/>
              <a:buNone/>
              <a:defRPr b="0" i="0" sz="4400" u="none" cap="none" strike="noStrike">
                <a:solidFill>
                  <a:schemeClr val="lt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28" name="Google Shape;28;p3"/>
          <p:cNvPicPr preferRelativeResize="0"/>
          <p:nvPr/>
        </p:nvPicPr>
        <p:blipFill rotWithShape="1">
          <a:blip r:embed="rId2">
            <a:alphaModFix/>
          </a:blip>
          <a:srcRect b="0" l="0" r="0" t="0"/>
          <a:stretch/>
        </p:blipFill>
        <p:spPr>
          <a:xfrm>
            <a:off x="201168" y="5330952"/>
            <a:ext cx="1636776" cy="1351185"/>
          </a:xfrm>
          <a:prstGeom prst="rect">
            <a:avLst/>
          </a:prstGeom>
          <a:noFill/>
          <a:ln>
            <a:noFill/>
          </a:ln>
        </p:spPr>
      </p:pic>
      <p:sp>
        <p:nvSpPr>
          <p:cNvPr id="29" name="Google Shape;29;p3"/>
          <p:cNvSpPr txBox="1"/>
          <p:nvPr>
            <p:ph idx="1" type="subTitle"/>
          </p:nvPr>
        </p:nvSpPr>
        <p:spPr>
          <a:xfrm>
            <a:off x="457200" y="3749040"/>
            <a:ext cx="3980260" cy="59436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Orange Manual" showMasterSp="0">
  <p:cSld name="Section Header Orange Manual">
    <p:bg>
      <p:bgPr>
        <a:solidFill>
          <a:srgbClr val="D04A02"/>
        </a:solidFill>
      </p:bgPr>
    </p:bg>
    <p:spTree>
      <p:nvGrpSpPr>
        <p:cNvPr id="124" name="Shape 124"/>
        <p:cNvGrpSpPr/>
        <p:nvPr/>
      </p:nvGrpSpPr>
      <p:grpSpPr>
        <a:xfrm>
          <a:off x="0" y="0"/>
          <a:ext cx="0" cy="0"/>
          <a:chOff x="0" y="0"/>
          <a:chExt cx="0" cy="0"/>
        </a:xfrm>
      </p:grpSpPr>
      <p:sp>
        <p:nvSpPr>
          <p:cNvPr id="125" name="Google Shape;125;p21"/>
          <p:cNvSpPr txBox="1"/>
          <p:nvPr>
            <p:ph type="title"/>
          </p:nvPr>
        </p:nvSpPr>
        <p:spPr>
          <a:xfrm>
            <a:off x="457200" y="457200"/>
            <a:ext cx="1097280" cy="1646238"/>
          </a:xfrm>
          <a:prstGeom prst="rect">
            <a:avLst/>
          </a:prstGeom>
          <a:noFill/>
          <a:ln>
            <a:noFill/>
          </a:ln>
        </p:spPr>
        <p:txBody>
          <a:bodyPr anchorCtr="0" anchor="b" bIns="0" lIns="0" spcFirstLastPara="1" rIns="0" wrap="square" tIns="0">
            <a:noAutofit/>
          </a:bodyPr>
          <a:lstStyle>
            <a:lvl1pPr lvl="0" marR="0" rtl="0" algn="l">
              <a:lnSpc>
                <a:spcPct val="80000"/>
              </a:lnSpc>
              <a:spcBef>
                <a:spcPts val="0"/>
              </a:spcBef>
              <a:spcAft>
                <a:spcPts val="0"/>
              </a:spcAft>
              <a:buClr>
                <a:schemeClr val="lt1"/>
              </a:buClr>
              <a:buSzPts val="11500"/>
              <a:buFont typeface="Arial"/>
              <a:buNone/>
              <a:defRPr b="0" i="0" sz="115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Red Manual" showMasterSp="0">
  <p:cSld name="Section Header Red Manual">
    <p:bg>
      <p:bgPr>
        <a:solidFill>
          <a:srgbClr val="E0301E"/>
        </a:solidFill>
      </p:bgPr>
    </p:bg>
    <p:spTree>
      <p:nvGrpSpPr>
        <p:cNvPr id="126" name="Shape 126"/>
        <p:cNvGrpSpPr/>
        <p:nvPr/>
      </p:nvGrpSpPr>
      <p:grpSpPr>
        <a:xfrm>
          <a:off x="0" y="0"/>
          <a:ext cx="0" cy="0"/>
          <a:chOff x="0" y="0"/>
          <a:chExt cx="0" cy="0"/>
        </a:xfrm>
      </p:grpSpPr>
      <p:sp>
        <p:nvSpPr>
          <p:cNvPr id="127" name="Google Shape;127;p22"/>
          <p:cNvSpPr txBox="1"/>
          <p:nvPr>
            <p:ph type="title"/>
          </p:nvPr>
        </p:nvSpPr>
        <p:spPr>
          <a:xfrm>
            <a:off x="457200" y="457200"/>
            <a:ext cx="1097280" cy="1646238"/>
          </a:xfrm>
          <a:prstGeom prst="rect">
            <a:avLst/>
          </a:prstGeom>
          <a:noFill/>
          <a:ln>
            <a:noFill/>
          </a:ln>
        </p:spPr>
        <p:txBody>
          <a:bodyPr anchorCtr="0" anchor="b" bIns="0" lIns="0" spcFirstLastPara="1" rIns="0" wrap="square" tIns="0">
            <a:noAutofit/>
          </a:bodyPr>
          <a:lstStyle>
            <a:lvl1pPr lvl="0" marR="0" rtl="0" algn="l">
              <a:lnSpc>
                <a:spcPct val="80000"/>
              </a:lnSpc>
              <a:spcBef>
                <a:spcPts val="0"/>
              </a:spcBef>
              <a:spcAft>
                <a:spcPts val="0"/>
              </a:spcAft>
              <a:buClr>
                <a:schemeClr val="lt1"/>
              </a:buClr>
              <a:buSzPts val="11500"/>
              <a:buFont typeface="Arial"/>
              <a:buNone/>
              <a:defRPr b="0" i="0" sz="115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Grey Manual" showMasterSp="0">
  <p:cSld name="Section Header Grey Manual">
    <p:bg>
      <p:bgPr>
        <a:solidFill>
          <a:srgbClr val="464646"/>
        </a:solidFill>
      </p:bgPr>
    </p:bg>
    <p:spTree>
      <p:nvGrpSpPr>
        <p:cNvPr id="128" name="Shape 128"/>
        <p:cNvGrpSpPr/>
        <p:nvPr/>
      </p:nvGrpSpPr>
      <p:grpSpPr>
        <a:xfrm>
          <a:off x="0" y="0"/>
          <a:ext cx="0" cy="0"/>
          <a:chOff x="0" y="0"/>
          <a:chExt cx="0" cy="0"/>
        </a:xfrm>
      </p:grpSpPr>
      <p:sp>
        <p:nvSpPr>
          <p:cNvPr id="129" name="Google Shape;129;p23"/>
          <p:cNvSpPr txBox="1"/>
          <p:nvPr>
            <p:ph type="title"/>
          </p:nvPr>
        </p:nvSpPr>
        <p:spPr>
          <a:xfrm>
            <a:off x="457200" y="457200"/>
            <a:ext cx="1097280" cy="1646238"/>
          </a:xfrm>
          <a:prstGeom prst="rect">
            <a:avLst/>
          </a:prstGeom>
          <a:noFill/>
          <a:ln>
            <a:noFill/>
          </a:ln>
        </p:spPr>
        <p:txBody>
          <a:bodyPr anchorCtr="0" anchor="b" bIns="0" lIns="0" spcFirstLastPara="1" rIns="0" wrap="square" tIns="0">
            <a:noAutofit/>
          </a:bodyPr>
          <a:lstStyle>
            <a:lvl1pPr lvl="0" marR="0" rtl="0" algn="l">
              <a:lnSpc>
                <a:spcPct val="80000"/>
              </a:lnSpc>
              <a:spcBef>
                <a:spcPts val="0"/>
              </a:spcBef>
              <a:spcAft>
                <a:spcPts val="0"/>
              </a:spcAft>
              <a:buClr>
                <a:schemeClr val="lt1"/>
              </a:buClr>
              <a:buSzPts val="11500"/>
              <a:buFont typeface="Arial"/>
              <a:buNone/>
              <a:defRPr b="0" i="0" sz="115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Image Full" showMasterSp="0">
  <p:cSld name="Quote 1 Image Full">
    <p:bg>
      <p:bgPr>
        <a:solidFill>
          <a:srgbClr val="DEDEDE"/>
        </a:solidFill>
      </p:bgPr>
    </p:bg>
    <p:spTree>
      <p:nvGrpSpPr>
        <p:cNvPr id="130" name="Shape 130"/>
        <p:cNvGrpSpPr/>
        <p:nvPr/>
      </p:nvGrpSpPr>
      <p:grpSpPr>
        <a:xfrm>
          <a:off x="0" y="0"/>
          <a:ext cx="0" cy="0"/>
          <a:chOff x="0" y="0"/>
          <a:chExt cx="0" cy="0"/>
        </a:xfrm>
      </p:grpSpPr>
      <p:sp>
        <p:nvSpPr>
          <p:cNvPr id="131" name="Google Shape;131;p24"/>
          <p:cNvSpPr txBox="1"/>
          <p:nvPr>
            <p:ph idx="1" type="body"/>
          </p:nvPr>
        </p:nvSpPr>
        <p:spPr>
          <a:xfrm>
            <a:off x="0" y="1143000"/>
            <a:ext cx="3657600" cy="4572000"/>
          </a:xfrm>
          <a:prstGeom prst="rect">
            <a:avLst/>
          </a:prstGeom>
          <a:solidFill>
            <a:srgbClr val="E0301E"/>
          </a:solidFill>
          <a:ln>
            <a:noFill/>
          </a:ln>
        </p:spPr>
        <p:txBody>
          <a:bodyPr anchorCtr="0" anchor="t" bIns="228600" lIns="457200" spcFirstLastPara="1" rIns="228600" wrap="square" tIns="1234425">
            <a:noAutofit/>
          </a:bodyPr>
          <a:lstStyle>
            <a:lvl1pPr indent="-228600" lvl="0" marL="457200" marR="0" rtl="0" algn="l">
              <a:lnSpc>
                <a:spcPct val="90000"/>
              </a:lnSpc>
              <a:spcBef>
                <a:spcPts val="0"/>
              </a:spcBef>
              <a:spcAft>
                <a:spcPts val="0"/>
              </a:spcAft>
              <a:buClr>
                <a:schemeClr val="lt1"/>
              </a:buClr>
              <a:buSzPts val="2400"/>
              <a:buFont typeface="Arial"/>
              <a:buNone/>
              <a:defRPr b="0" i="0" sz="2400" u="none" cap="none" strike="noStrike">
                <a:solidFill>
                  <a:schemeClr val="lt1"/>
                </a:solidFill>
                <a:latin typeface="Georgia"/>
                <a:ea typeface="Georgia"/>
                <a:cs typeface="Georgia"/>
                <a:sym typeface="Georgia"/>
              </a:defRPr>
            </a:lvl1pPr>
            <a:lvl2pPr indent="-228600" lvl="1" marL="914400" marR="0" rtl="0" algn="l">
              <a:lnSpc>
                <a:spcPct val="100000"/>
              </a:lnSpc>
              <a:spcBef>
                <a:spcPts val="1800"/>
              </a:spcBef>
              <a:spcAft>
                <a:spcPts val="0"/>
              </a:spcAft>
              <a:buClr>
                <a:schemeClr val="lt1"/>
              </a:buClr>
              <a:buSzPts val="1400"/>
              <a:buFont typeface="Arial"/>
              <a:buNone/>
              <a:defRPr b="1" i="0" sz="1400" u="none" cap="none" strike="noStrike">
                <a:solidFill>
                  <a:schemeClr val="lt1"/>
                </a:solidFill>
                <a:latin typeface="Arial"/>
                <a:ea typeface="Arial"/>
                <a:cs typeface="Arial"/>
                <a:sym typeface="Arial"/>
              </a:defRPr>
            </a:lvl2pPr>
            <a:lvl3pPr indent="-228600" lvl="2" marL="13716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228600" lvl="3" marL="18288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228600" lvl="4" marL="22860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228600" lvl="5" marL="27432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indent="-228600" lvl="6" marL="32004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indent="-228600" lvl="7" marL="36576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indent="-228600" lvl="8" marL="41148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p:txBody>
      </p:sp>
      <p:sp>
        <p:nvSpPr>
          <p:cNvPr id="132" name="Google Shape;132;p24"/>
          <p:cNvSpPr txBox="1"/>
          <p:nvPr>
            <p:ph idx="12" type="sldNum"/>
          </p:nvPr>
        </p:nvSpPr>
        <p:spPr>
          <a:xfrm>
            <a:off x="6126163" y="6492240"/>
            <a:ext cx="2560637" cy="137160"/>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sz="700">
                <a:solidFill>
                  <a:schemeClr val="lt1"/>
                </a:solidFill>
                <a:latin typeface="Arial"/>
                <a:ea typeface="Arial"/>
                <a:cs typeface="Arial"/>
                <a:sym typeface="Arial"/>
              </a:defRPr>
            </a:lvl1pPr>
            <a:lvl2pPr indent="0" lvl="1" marL="0" marR="0" rtl="0" algn="r">
              <a:spcBef>
                <a:spcPts val="0"/>
              </a:spcBef>
              <a:buNone/>
              <a:defRPr sz="700">
                <a:solidFill>
                  <a:schemeClr val="lt1"/>
                </a:solidFill>
                <a:latin typeface="Arial"/>
                <a:ea typeface="Arial"/>
                <a:cs typeface="Arial"/>
                <a:sym typeface="Arial"/>
              </a:defRPr>
            </a:lvl2pPr>
            <a:lvl3pPr indent="0" lvl="2" marL="0" marR="0" rtl="0" algn="r">
              <a:spcBef>
                <a:spcPts val="0"/>
              </a:spcBef>
              <a:buNone/>
              <a:defRPr sz="700">
                <a:solidFill>
                  <a:schemeClr val="lt1"/>
                </a:solidFill>
                <a:latin typeface="Arial"/>
                <a:ea typeface="Arial"/>
                <a:cs typeface="Arial"/>
                <a:sym typeface="Arial"/>
              </a:defRPr>
            </a:lvl3pPr>
            <a:lvl4pPr indent="0" lvl="3" marL="0" marR="0" rtl="0" algn="r">
              <a:spcBef>
                <a:spcPts val="0"/>
              </a:spcBef>
              <a:buNone/>
              <a:defRPr sz="700">
                <a:solidFill>
                  <a:schemeClr val="lt1"/>
                </a:solidFill>
                <a:latin typeface="Arial"/>
                <a:ea typeface="Arial"/>
                <a:cs typeface="Arial"/>
                <a:sym typeface="Arial"/>
              </a:defRPr>
            </a:lvl4pPr>
            <a:lvl5pPr indent="0" lvl="4" marL="0" marR="0" rtl="0" algn="r">
              <a:spcBef>
                <a:spcPts val="0"/>
              </a:spcBef>
              <a:buNone/>
              <a:defRPr sz="700">
                <a:solidFill>
                  <a:schemeClr val="lt1"/>
                </a:solidFill>
                <a:latin typeface="Arial"/>
                <a:ea typeface="Arial"/>
                <a:cs typeface="Arial"/>
                <a:sym typeface="Arial"/>
              </a:defRPr>
            </a:lvl5pPr>
            <a:lvl6pPr indent="0" lvl="5" marL="0" marR="0" rtl="0" algn="r">
              <a:spcBef>
                <a:spcPts val="0"/>
              </a:spcBef>
              <a:buNone/>
              <a:defRPr sz="700">
                <a:solidFill>
                  <a:schemeClr val="lt1"/>
                </a:solidFill>
                <a:latin typeface="Arial"/>
                <a:ea typeface="Arial"/>
                <a:cs typeface="Arial"/>
                <a:sym typeface="Arial"/>
              </a:defRPr>
            </a:lvl6pPr>
            <a:lvl7pPr indent="0" lvl="6" marL="0" marR="0" rtl="0" algn="r">
              <a:spcBef>
                <a:spcPts val="0"/>
              </a:spcBef>
              <a:buNone/>
              <a:defRPr sz="700">
                <a:solidFill>
                  <a:schemeClr val="lt1"/>
                </a:solidFill>
                <a:latin typeface="Arial"/>
                <a:ea typeface="Arial"/>
                <a:cs typeface="Arial"/>
                <a:sym typeface="Arial"/>
              </a:defRPr>
            </a:lvl7pPr>
            <a:lvl8pPr indent="0" lvl="7" marL="0" marR="0" rtl="0" algn="r">
              <a:spcBef>
                <a:spcPts val="0"/>
              </a:spcBef>
              <a:buNone/>
              <a:defRPr sz="700">
                <a:solidFill>
                  <a:schemeClr val="lt1"/>
                </a:solidFill>
                <a:latin typeface="Arial"/>
                <a:ea typeface="Arial"/>
                <a:cs typeface="Arial"/>
                <a:sym typeface="Arial"/>
              </a:defRPr>
            </a:lvl8pPr>
            <a:lvl9pPr indent="0" lvl="8" marL="0" marR="0" rtl="0" algn="r">
              <a:spcBef>
                <a:spcPts val="0"/>
              </a:spcBef>
              <a:buNone/>
              <a:defRPr sz="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33" name="Google Shape;133;p24"/>
          <p:cNvSpPr/>
          <p:nvPr/>
        </p:nvSpPr>
        <p:spPr>
          <a:xfrm>
            <a:off x="457200" y="1533146"/>
            <a:ext cx="731520" cy="570292"/>
          </a:xfrm>
          <a:custGeom>
            <a:rect b="b" l="l" r="r" t="t"/>
            <a:pathLst>
              <a:path extrusionOk="0" h="1424" w="1811">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Image Orange" showMasterSp="0">
  <p:cSld name="Quote 1 Image Orange">
    <p:bg>
      <p:bgPr>
        <a:solidFill>
          <a:srgbClr val="D04A02"/>
        </a:solidFill>
      </p:bgPr>
    </p:bg>
    <p:spTree>
      <p:nvGrpSpPr>
        <p:cNvPr id="134" name="Shape 134"/>
        <p:cNvGrpSpPr/>
        <p:nvPr/>
      </p:nvGrpSpPr>
      <p:grpSpPr>
        <a:xfrm>
          <a:off x="0" y="0"/>
          <a:ext cx="0" cy="0"/>
          <a:chOff x="0" y="0"/>
          <a:chExt cx="0" cy="0"/>
        </a:xfrm>
      </p:grpSpPr>
      <p:sp>
        <p:nvSpPr>
          <p:cNvPr id="135" name="Google Shape;135;p25"/>
          <p:cNvSpPr/>
          <p:nvPr/>
        </p:nvSpPr>
        <p:spPr>
          <a:xfrm>
            <a:off x="4572000" y="0"/>
            <a:ext cx="4572000" cy="6858000"/>
          </a:xfrm>
          <a:prstGeom prst="rect">
            <a:avLst/>
          </a:prstGeom>
          <a:solidFill>
            <a:srgbClr val="DEDED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400">
              <a:solidFill>
                <a:schemeClr val="lt1"/>
              </a:solidFill>
              <a:latin typeface="Arial"/>
              <a:ea typeface="Arial"/>
              <a:cs typeface="Arial"/>
              <a:sym typeface="Arial"/>
            </a:endParaRPr>
          </a:p>
        </p:txBody>
      </p:sp>
      <p:sp>
        <p:nvSpPr>
          <p:cNvPr id="136" name="Google Shape;136;p25"/>
          <p:cNvSpPr txBox="1"/>
          <p:nvPr>
            <p:ph idx="1" type="body"/>
          </p:nvPr>
        </p:nvSpPr>
        <p:spPr>
          <a:xfrm>
            <a:off x="457199" y="1828800"/>
            <a:ext cx="3979863" cy="4343400"/>
          </a:xfrm>
          <a:prstGeom prst="rect">
            <a:avLst/>
          </a:prstGeom>
          <a:noFill/>
          <a:ln>
            <a:noFill/>
          </a:ln>
        </p:spPr>
        <p:txBody>
          <a:bodyPr anchorCtr="0" anchor="t" bIns="0" lIns="0" spcFirstLastPara="1" rIns="0" wrap="square" tIns="0">
            <a:noAutofit/>
          </a:bodyPr>
          <a:lstStyle>
            <a:lvl1pPr indent="-228600" lvl="0" marL="457200" marR="0" rtl="0" algn="l">
              <a:lnSpc>
                <a:spcPct val="85000"/>
              </a:lnSpc>
              <a:spcBef>
                <a:spcPts val="0"/>
              </a:spcBef>
              <a:spcAft>
                <a:spcPts val="0"/>
              </a:spcAft>
              <a:buClr>
                <a:schemeClr val="lt1"/>
              </a:buClr>
              <a:buSzPts val="3200"/>
              <a:buFont typeface="Arial"/>
              <a:buNone/>
              <a:defRPr b="0" i="0" sz="3200" u="none" cap="none" strike="noStrike">
                <a:solidFill>
                  <a:schemeClr val="lt1"/>
                </a:solidFill>
                <a:latin typeface="Georgia"/>
                <a:ea typeface="Georgia"/>
                <a:cs typeface="Georgia"/>
                <a:sym typeface="Georgia"/>
              </a:defRPr>
            </a:lvl1pPr>
            <a:lvl2pPr indent="-228600" lvl="1" marL="914400" marR="0" rtl="0" algn="l">
              <a:lnSpc>
                <a:spcPct val="100000"/>
              </a:lnSpc>
              <a:spcBef>
                <a:spcPts val="1800"/>
              </a:spcBef>
              <a:spcAft>
                <a:spcPts val="0"/>
              </a:spcAft>
              <a:buClr>
                <a:schemeClr val="lt1"/>
              </a:buClr>
              <a:buSzPts val="1400"/>
              <a:buFont typeface="Arial"/>
              <a:buNone/>
              <a:defRPr b="1" i="0" sz="1400" u="none" cap="none" strike="noStrike">
                <a:solidFill>
                  <a:schemeClr val="lt1"/>
                </a:solidFill>
                <a:latin typeface="Arial"/>
                <a:ea typeface="Arial"/>
                <a:cs typeface="Arial"/>
                <a:sym typeface="Arial"/>
              </a:defRPr>
            </a:lvl2pPr>
            <a:lvl3pPr indent="-228600" lvl="2" marL="13716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228600" lvl="3" marL="18288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228600" lvl="4" marL="22860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228600" lvl="5" marL="27432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indent="-228600" lvl="6" marL="32004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indent="-228600" lvl="7" marL="36576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indent="-228600" lvl="8" marL="41148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p:txBody>
      </p:sp>
      <p:sp>
        <p:nvSpPr>
          <p:cNvPr id="137" name="Google Shape;137;p25"/>
          <p:cNvSpPr txBox="1"/>
          <p:nvPr>
            <p:ph idx="12" type="sldNum"/>
          </p:nvPr>
        </p:nvSpPr>
        <p:spPr>
          <a:xfrm>
            <a:off x="6126163" y="6492240"/>
            <a:ext cx="2560637" cy="137160"/>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sz="700">
                <a:solidFill>
                  <a:schemeClr val="lt1"/>
                </a:solidFill>
                <a:latin typeface="Arial"/>
                <a:ea typeface="Arial"/>
                <a:cs typeface="Arial"/>
                <a:sym typeface="Arial"/>
              </a:defRPr>
            </a:lvl1pPr>
            <a:lvl2pPr indent="0" lvl="1" marL="0" marR="0" rtl="0" algn="r">
              <a:spcBef>
                <a:spcPts val="0"/>
              </a:spcBef>
              <a:buNone/>
              <a:defRPr sz="700">
                <a:solidFill>
                  <a:schemeClr val="lt1"/>
                </a:solidFill>
                <a:latin typeface="Arial"/>
                <a:ea typeface="Arial"/>
                <a:cs typeface="Arial"/>
                <a:sym typeface="Arial"/>
              </a:defRPr>
            </a:lvl2pPr>
            <a:lvl3pPr indent="0" lvl="2" marL="0" marR="0" rtl="0" algn="r">
              <a:spcBef>
                <a:spcPts val="0"/>
              </a:spcBef>
              <a:buNone/>
              <a:defRPr sz="700">
                <a:solidFill>
                  <a:schemeClr val="lt1"/>
                </a:solidFill>
                <a:latin typeface="Arial"/>
                <a:ea typeface="Arial"/>
                <a:cs typeface="Arial"/>
                <a:sym typeface="Arial"/>
              </a:defRPr>
            </a:lvl3pPr>
            <a:lvl4pPr indent="0" lvl="3" marL="0" marR="0" rtl="0" algn="r">
              <a:spcBef>
                <a:spcPts val="0"/>
              </a:spcBef>
              <a:buNone/>
              <a:defRPr sz="700">
                <a:solidFill>
                  <a:schemeClr val="lt1"/>
                </a:solidFill>
                <a:latin typeface="Arial"/>
                <a:ea typeface="Arial"/>
                <a:cs typeface="Arial"/>
                <a:sym typeface="Arial"/>
              </a:defRPr>
            </a:lvl4pPr>
            <a:lvl5pPr indent="0" lvl="4" marL="0" marR="0" rtl="0" algn="r">
              <a:spcBef>
                <a:spcPts val="0"/>
              </a:spcBef>
              <a:buNone/>
              <a:defRPr sz="700">
                <a:solidFill>
                  <a:schemeClr val="lt1"/>
                </a:solidFill>
                <a:latin typeface="Arial"/>
                <a:ea typeface="Arial"/>
                <a:cs typeface="Arial"/>
                <a:sym typeface="Arial"/>
              </a:defRPr>
            </a:lvl5pPr>
            <a:lvl6pPr indent="0" lvl="5" marL="0" marR="0" rtl="0" algn="r">
              <a:spcBef>
                <a:spcPts val="0"/>
              </a:spcBef>
              <a:buNone/>
              <a:defRPr sz="700">
                <a:solidFill>
                  <a:schemeClr val="lt1"/>
                </a:solidFill>
                <a:latin typeface="Arial"/>
                <a:ea typeface="Arial"/>
                <a:cs typeface="Arial"/>
                <a:sym typeface="Arial"/>
              </a:defRPr>
            </a:lvl6pPr>
            <a:lvl7pPr indent="0" lvl="6" marL="0" marR="0" rtl="0" algn="r">
              <a:spcBef>
                <a:spcPts val="0"/>
              </a:spcBef>
              <a:buNone/>
              <a:defRPr sz="700">
                <a:solidFill>
                  <a:schemeClr val="lt1"/>
                </a:solidFill>
                <a:latin typeface="Arial"/>
                <a:ea typeface="Arial"/>
                <a:cs typeface="Arial"/>
                <a:sym typeface="Arial"/>
              </a:defRPr>
            </a:lvl7pPr>
            <a:lvl8pPr indent="0" lvl="7" marL="0" marR="0" rtl="0" algn="r">
              <a:spcBef>
                <a:spcPts val="0"/>
              </a:spcBef>
              <a:buNone/>
              <a:defRPr sz="700">
                <a:solidFill>
                  <a:schemeClr val="lt1"/>
                </a:solidFill>
                <a:latin typeface="Arial"/>
                <a:ea typeface="Arial"/>
                <a:cs typeface="Arial"/>
                <a:sym typeface="Arial"/>
              </a:defRPr>
            </a:lvl8pPr>
            <a:lvl9pPr indent="0" lvl="8" marL="0" marR="0" rtl="0" algn="r">
              <a:spcBef>
                <a:spcPts val="0"/>
              </a:spcBef>
              <a:buNone/>
              <a:defRPr sz="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38" name="Google Shape;138;p25"/>
          <p:cNvSpPr/>
          <p:nvPr/>
        </p:nvSpPr>
        <p:spPr>
          <a:xfrm>
            <a:off x="457200" y="984188"/>
            <a:ext cx="731520" cy="570292"/>
          </a:xfrm>
          <a:custGeom>
            <a:rect b="b" l="l" r="r" t="t"/>
            <a:pathLst>
              <a:path extrusionOk="0" h="1424" w="1811">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9" name="Google Shape;139;p25"/>
          <p:cNvSpPr txBox="1"/>
          <p:nvPr/>
        </p:nvSpPr>
        <p:spPr>
          <a:xfrm>
            <a:off x="455293" y="6492240"/>
            <a:ext cx="3981769" cy="137160"/>
          </a:xfrm>
          <a:prstGeom prst="rect">
            <a:avLst/>
          </a:prstGeom>
          <a:noFill/>
          <a:ln>
            <a:noFill/>
          </a:ln>
        </p:spPr>
        <p:txBody>
          <a:bodyPr anchorCtr="0" anchor="b" bIns="0" lIns="0" spcFirstLastPara="1" rIns="0" wrap="square" tIns="0">
            <a:noAutofit/>
          </a:bodyPr>
          <a:lstStyle/>
          <a:p>
            <a:pPr indent="0" lvl="0" marL="0" marR="0" rtl="0" algn="l">
              <a:spcBef>
                <a:spcPts val="0"/>
              </a:spcBef>
              <a:spcAft>
                <a:spcPts val="0"/>
              </a:spcAft>
              <a:buNone/>
            </a:pPr>
            <a:r>
              <a:rPr b="0" lang="en-GB" sz="700">
                <a:solidFill>
                  <a:schemeClr val="lt1"/>
                </a:solidFill>
                <a:latin typeface="Arial"/>
                <a:ea typeface="Arial"/>
                <a:cs typeface="Arial"/>
                <a:sym typeface="Arial"/>
              </a:rPr>
              <a:t>PwC</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Image">
  <p:cSld name="Quote 1 Image">
    <p:spTree>
      <p:nvGrpSpPr>
        <p:cNvPr id="140" name="Shape 140"/>
        <p:cNvGrpSpPr/>
        <p:nvPr/>
      </p:nvGrpSpPr>
      <p:grpSpPr>
        <a:xfrm>
          <a:off x="0" y="0"/>
          <a:ext cx="0" cy="0"/>
          <a:chOff x="0" y="0"/>
          <a:chExt cx="0" cy="0"/>
        </a:xfrm>
      </p:grpSpPr>
      <p:sp>
        <p:nvSpPr>
          <p:cNvPr id="141" name="Google Shape;141;p26"/>
          <p:cNvSpPr/>
          <p:nvPr/>
        </p:nvSpPr>
        <p:spPr>
          <a:xfrm>
            <a:off x="4572000" y="0"/>
            <a:ext cx="4572000" cy="6858000"/>
          </a:xfrm>
          <a:prstGeom prst="rect">
            <a:avLst/>
          </a:prstGeom>
          <a:solidFill>
            <a:srgbClr val="DEDED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400">
              <a:solidFill>
                <a:schemeClr val="lt1"/>
              </a:solidFill>
              <a:latin typeface="Arial"/>
              <a:ea typeface="Arial"/>
              <a:cs typeface="Arial"/>
              <a:sym typeface="Arial"/>
            </a:endParaRPr>
          </a:p>
        </p:txBody>
      </p:sp>
      <p:sp>
        <p:nvSpPr>
          <p:cNvPr id="142" name="Google Shape;142;p26"/>
          <p:cNvSpPr txBox="1"/>
          <p:nvPr>
            <p:ph idx="1" type="body"/>
          </p:nvPr>
        </p:nvSpPr>
        <p:spPr>
          <a:xfrm>
            <a:off x="457199" y="1828800"/>
            <a:ext cx="3979863" cy="4343400"/>
          </a:xfrm>
          <a:prstGeom prst="rect">
            <a:avLst/>
          </a:prstGeom>
          <a:noFill/>
          <a:ln>
            <a:noFill/>
          </a:ln>
        </p:spPr>
        <p:txBody>
          <a:bodyPr anchorCtr="0" anchor="t" bIns="0" lIns="0" spcFirstLastPara="1" rIns="0" wrap="square" tIns="0">
            <a:noAutofit/>
          </a:bodyPr>
          <a:lstStyle>
            <a:lvl1pPr indent="-228600" lvl="0" marL="457200" marR="0" rtl="0" algn="l">
              <a:lnSpc>
                <a:spcPct val="85000"/>
              </a:lnSpc>
              <a:spcBef>
                <a:spcPts val="0"/>
              </a:spcBef>
              <a:spcAft>
                <a:spcPts val="0"/>
              </a:spcAft>
              <a:buClr>
                <a:schemeClr val="dk1"/>
              </a:buClr>
              <a:buSzPts val="3200"/>
              <a:buFont typeface="Arial"/>
              <a:buNone/>
              <a:defRPr b="0" i="0" sz="3200" u="none" cap="none" strike="noStrike">
                <a:solidFill>
                  <a:schemeClr val="dk1"/>
                </a:solidFill>
                <a:latin typeface="Georgia"/>
                <a:ea typeface="Georgia"/>
                <a:cs typeface="Georgia"/>
                <a:sym typeface="Georgia"/>
              </a:defRPr>
            </a:lvl1pPr>
            <a:lvl2pPr indent="-228600" lvl="1" marL="914400" marR="0" rtl="0" algn="l">
              <a:lnSpc>
                <a:spcPct val="100000"/>
              </a:lnSpc>
              <a:spcBef>
                <a:spcPts val="1800"/>
              </a:spcBef>
              <a:spcAft>
                <a:spcPts val="0"/>
              </a:spcAft>
              <a:buClr>
                <a:schemeClr val="dk1"/>
              </a:buClr>
              <a:buSzPts val="1400"/>
              <a:buFont typeface="Arial"/>
              <a:buNone/>
              <a:defRPr b="1" i="0" sz="14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p:txBody>
      </p:sp>
      <p:sp>
        <p:nvSpPr>
          <p:cNvPr id="143" name="Google Shape;143;p26"/>
          <p:cNvSpPr txBox="1"/>
          <p:nvPr>
            <p:ph idx="12" type="sldNum"/>
          </p:nvPr>
        </p:nvSpPr>
        <p:spPr>
          <a:xfrm>
            <a:off x="6126163" y="6492240"/>
            <a:ext cx="2560637" cy="137160"/>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sz="700">
                <a:solidFill>
                  <a:schemeClr val="lt1"/>
                </a:solidFill>
                <a:latin typeface="Arial"/>
                <a:ea typeface="Arial"/>
                <a:cs typeface="Arial"/>
                <a:sym typeface="Arial"/>
              </a:defRPr>
            </a:lvl1pPr>
            <a:lvl2pPr indent="0" lvl="1" marL="0" marR="0" rtl="0" algn="r">
              <a:spcBef>
                <a:spcPts val="0"/>
              </a:spcBef>
              <a:buNone/>
              <a:defRPr sz="700">
                <a:solidFill>
                  <a:schemeClr val="lt1"/>
                </a:solidFill>
                <a:latin typeface="Arial"/>
                <a:ea typeface="Arial"/>
                <a:cs typeface="Arial"/>
                <a:sym typeface="Arial"/>
              </a:defRPr>
            </a:lvl2pPr>
            <a:lvl3pPr indent="0" lvl="2" marL="0" marR="0" rtl="0" algn="r">
              <a:spcBef>
                <a:spcPts val="0"/>
              </a:spcBef>
              <a:buNone/>
              <a:defRPr sz="700">
                <a:solidFill>
                  <a:schemeClr val="lt1"/>
                </a:solidFill>
                <a:latin typeface="Arial"/>
                <a:ea typeface="Arial"/>
                <a:cs typeface="Arial"/>
                <a:sym typeface="Arial"/>
              </a:defRPr>
            </a:lvl3pPr>
            <a:lvl4pPr indent="0" lvl="3" marL="0" marR="0" rtl="0" algn="r">
              <a:spcBef>
                <a:spcPts val="0"/>
              </a:spcBef>
              <a:buNone/>
              <a:defRPr sz="700">
                <a:solidFill>
                  <a:schemeClr val="lt1"/>
                </a:solidFill>
                <a:latin typeface="Arial"/>
                <a:ea typeface="Arial"/>
                <a:cs typeface="Arial"/>
                <a:sym typeface="Arial"/>
              </a:defRPr>
            </a:lvl4pPr>
            <a:lvl5pPr indent="0" lvl="4" marL="0" marR="0" rtl="0" algn="r">
              <a:spcBef>
                <a:spcPts val="0"/>
              </a:spcBef>
              <a:buNone/>
              <a:defRPr sz="700">
                <a:solidFill>
                  <a:schemeClr val="lt1"/>
                </a:solidFill>
                <a:latin typeface="Arial"/>
                <a:ea typeface="Arial"/>
                <a:cs typeface="Arial"/>
                <a:sym typeface="Arial"/>
              </a:defRPr>
            </a:lvl5pPr>
            <a:lvl6pPr indent="0" lvl="5" marL="0" marR="0" rtl="0" algn="r">
              <a:spcBef>
                <a:spcPts val="0"/>
              </a:spcBef>
              <a:buNone/>
              <a:defRPr sz="700">
                <a:solidFill>
                  <a:schemeClr val="lt1"/>
                </a:solidFill>
                <a:latin typeface="Arial"/>
                <a:ea typeface="Arial"/>
                <a:cs typeface="Arial"/>
                <a:sym typeface="Arial"/>
              </a:defRPr>
            </a:lvl6pPr>
            <a:lvl7pPr indent="0" lvl="6" marL="0" marR="0" rtl="0" algn="r">
              <a:spcBef>
                <a:spcPts val="0"/>
              </a:spcBef>
              <a:buNone/>
              <a:defRPr sz="700">
                <a:solidFill>
                  <a:schemeClr val="lt1"/>
                </a:solidFill>
                <a:latin typeface="Arial"/>
                <a:ea typeface="Arial"/>
                <a:cs typeface="Arial"/>
                <a:sym typeface="Arial"/>
              </a:defRPr>
            </a:lvl7pPr>
            <a:lvl8pPr indent="0" lvl="7" marL="0" marR="0" rtl="0" algn="r">
              <a:spcBef>
                <a:spcPts val="0"/>
              </a:spcBef>
              <a:buNone/>
              <a:defRPr sz="700">
                <a:solidFill>
                  <a:schemeClr val="lt1"/>
                </a:solidFill>
                <a:latin typeface="Arial"/>
                <a:ea typeface="Arial"/>
                <a:cs typeface="Arial"/>
                <a:sym typeface="Arial"/>
              </a:defRPr>
            </a:lvl8pPr>
            <a:lvl9pPr indent="0" lvl="8" marL="0" marR="0" rtl="0" algn="r">
              <a:spcBef>
                <a:spcPts val="0"/>
              </a:spcBef>
              <a:buNone/>
              <a:defRPr sz="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44" name="Google Shape;144;p26"/>
          <p:cNvSpPr/>
          <p:nvPr/>
        </p:nvSpPr>
        <p:spPr>
          <a:xfrm>
            <a:off x="457200" y="984188"/>
            <a:ext cx="731520" cy="570292"/>
          </a:xfrm>
          <a:custGeom>
            <a:rect b="b" l="l" r="r" t="t"/>
            <a:pathLst>
              <a:path extrusionOk="0" h="1424" w="1811">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2 Orange" showMasterSp="0">
  <p:cSld name="Quote 2 Orange">
    <p:bg>
      <p:bgPr>
        <a:solidFill>
          <a:srgbClr val="D04A02"/>
        </a:solidFill>
      </p:bgPr>
    </p:bg>
    <p:spTree>
      <p:nvGrpSpPr>
        <p:cNvPr id="145" name="Shape 145"/>
        <p:cNvGrpSpPr/>
        <p:nvPr/>
      </p:nvGrpSpPr>
      <p:grpSpPr>
        <a:xfrm>
          <a:off x="0" y="0"/>
          <a:ext cx="0" cy="0"/>
          <a:chOff x="0" y="0"/>
          <a:chExt cx="0" cy="0"/>
        </a:xfrm>
      </p:grpSpPr>
      <p:sp>
        <p:nvSpPr>
          <p:cNvPr id="146" name="Google Shape;146;p27"/>
          <p:cNvSpPr txBox="1"/>
          <p:nvPr>
            <p:ph idx="1" type="body"/>
          </p:nvPr>
        </p:nvSpPr>
        <p:spPr>
          <a:xfrm>
            <a:off x="457200" y="2103438"/>
            <a:ext cx="6949440" cy="4068762"/>
          </a:xfrm>
          <a:prstGeom prst="rect">
            <a:avLst/>
          </a:prstGeom>
          <a:noFill/>
          <a:ln>
            <a:noFill/>
          </a:ln>
        </p:spPr>
        <p:txBody>
          <a:bodyPr anchorCtr="0" anchor="t" bIns="0" lIns="0" spcFirstLastPara="1" rIns="0" wrap="square" tIns="0">
            <a:noAutofit/>
          </a:bodyPr>
          <a:lstStyle>
            <a:lvl1pPr indent="-228600" lvl="0" marL="457200" marR="0" rtl="0" algn="l">
              <a:lnSpc>
                <a:spcPct val="85000"/>
              </a:lnSpc>
              <a:spcBef>
                <a:spcPts val="0"/>
              </a:spcBef>
              <a:spcAft>
                <a:spcPts val="0"/>
              </a:spcAft>
              <a:buClr>
                <a:schemeClr val="lt1"/>
              </a:buClr>
              <a:buSzPts val="3200"/>
              <a:buFont typeface="Arial"/>
              <a:buNone/>
              <a:defRPr b="0" i="0" sz="3200" u="none" cap="none" strike="noStrike">
                <a:solidFill>
                  <a:schemeClr val="lt1"/>
                </a:solidFill>
                <a:latin typeface="Georgia"/>
                <a:ea typeface="Georgia"/>
                <a:cs typeface="Georgia"/>
                <a:sym typeface="Georgia"/>
              </a:defRPr>
            </a:lvl1pPr>
            <a:lvl2pPr indent="-228600" lvl="1" marL="914400" marR="0" rtl="0" algn="l">
              <a:lnSpc>
                <a:spcPct val="100000"/>
              </a:lnSpc>
              <a:spcBef>
                <a:spcPts val="1800"/>
              </a:spcBef>
              <a:spcAft>
                <a:spcPts val="0"/>
              </a:spcAft>
              <a:buClr>
                <a:schemeClr val="lt1"/>
              </a:buClr>
              <a:buSzPts val="1400"/>
              <a:buFont typeface="Arial"/>
              <a:buNone/>
              <a:defRPr b="1" i="0" sz="1400" u="none" cap="none" strike="noStrike">
                <a:solidFill>
                  <a:schemeClr val="lt1"/>
                </a:solidFill>
                <a:latin typeface="Arial"/>
                <a:ea typeface="Arial"/>
                <a:cs typeface="Arial"/>
                <a:sym typeface="Arial"/>
              </a:defRPr>
            </a:lvl2pPr>
            <a:lvl3pPr indent="-228600" lvl="2" marL="13716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228600" lvl="3" marL="18288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228600" lvl="4" marL="22860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228600" lvl="5" marL="27432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indent="-228600" lvl="6" marL="32004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indent="-228600" lvl="7" marL="36576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indent="-228600" lvl="8" marL="41148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p:txBody>
      </p:sp>
      <p:sp>
        <p:nvSpPr>
          <p:cNvPr id="147" name="Google Shape;147;p27"/>
          <p:cNvSpPr txBox="1"/>
          <p:nvPr>
            <p:ph idx="12" type="sldNum"/>
          </p:nvPr>
        </p:nvSpPr>
        <p:spPr>
          <a:xfrm>
            <a:off x="6126163" y="6492240"/>
            <a:ext cx="2560637" cy="137160"/>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sz="700">
                <a:solidFill>
                  <a:schemeClr val="lt1"/>
                </a:solidFill>
                <a:latin typeface="Arial"/>
                <a:ea typeface="Arial"/>
                <a:cs typeface="Arial"/>
                <a:sym typeface="Arial"/>
              </a:defRPr>
            </a:lvl1pPr>
            <a:lvl2pPr indent="0" lvl="1" marL="0" marR="0" rtl="0" algn="r">
              <a:spcBef>
                <a:spcPts val="0"/>
              </a:spcBef>
              <a:buNone/>
              <a:defRPr sz="700">
                <a:solidFill>
                  <a:schemeClr val="lt1"/>
                </a:solidFill>
                <a:latin typeface="Arial"/>
                <a:ea typeface="Arial"/>
                <a:cs typeface="Arial"/>
                <a:sym typeface="Arial"/>
              </a:defRPr>
            </a:lvl2pPr>
            <a:lvl3pPr indent="0" lvl="2" marL="0" marR="0" rtl="0" algn="r">
              <a:spcBef>
                <a:spcPts val="0"/>
              </a:spcBef>
              <a:buNone/>
              <a:defRPr sz="700">
                <a:solidFill>
                  <a:schemeClr val="lt1"/>
                </a:solidFill>
                <a:latin typeface="Arial"/>
                <a:ea typeface="Arial"/>
                <a:cs typeface="Arial"/>
                <a:sym typeface="Arial"/>
              </a:defRPr>
            </a:lvl3pPr>
            <a:lvl4pPr indent="0" lvl="3" marL="0" marR="0" rtl="0" algn="r">
              <a:spcBef>
                <a:spcPts val="0"/>
              </a:spcBef>
              <a:buNone/>
              <a:defRPr sz="700">
                <a:solidFill>
                  <a:schemeClr val="lt1"/>
                </a:solidFill>
                <a:latin typeface="Arial"/>
                <a:ea typeface="Arial"/>
                <a:cs typeface="Arial"/>
                <a:sym typeface="Arial"/>
              </a:defRPr>
            </a:lvl4pPr>
            <a:lvl5pPr indent="0" lvl="4" marL="0" marR="0" rtl="0" algn="r">
              <a:spcBef>
                <a:spcPts val="0"/>
              </a:spcBef>
              <a:buNone/>
              <a:defRPr sz="700">
                <a:solidFill>
                  <a:schemeClr val="lt1"/>
                </a:solidFill>
                <a:latin typeface="Arial"/>
                <a:ea typeface="Arial"/>
                <a:cs typeface="Arial"/>
                <a:sym typeface="Arial"/>
              </a:defRPr>
            </a:lvl5pPr>
            <a:lvl6pPr indent="0" lvl="5" marL="0" marR="0" rtl="0" algn="r">
              <a:spcBef>
                <a:spcPts val="0"/>
              </a:spcBef>
              <a:buNone/>
              <a:defRPr sz="700">
                <a:solidFill>
                  <a:schemeClr val="lt1"/>
                </a:solidFill>
                <a:latin typeface="Arial"/>
                <a:ea typeface="Arial"/>
                <a:cs typeface="Arial"/>
                <a:sym typeface="Arial"/>
              </a:defRPr>
            </a:lvl6pPr>
            <a:lvl7pPr indent="0" lvl="6" marL="0" marR="0" rtl="0" algn="r">
              <a:spcBef>
                <a:spcPts val="0"/>
              </a:spcBef>
              <a:buNone/>
              <a:defRPr sz="700">
                <a:solidFill>
                  <a:schemeClr val="lt1"/>
                </a:solidFill>
                <a:latin typeface="Arial"/>
                <a:ea typeface="Arial"/>
                <a:cs typeface="Arial"/>
                <a:sym typeface="Arial"/>
              </a:defRPr>
            </a:lvl7pPr>
            <a:lvl8pPr indent="0" lvl="7" marL="0" marR="0" rtl="0" algn="r">
              <a:spcBef>
                <a:spcPts val="0"/>
              </a:spcBef>
              <a:buNone/>
              <a:defRPr sz="700">
                <a:solidFill>
                  <a:schemeClr val="lt1"/>
                </a:solidFill>
                <a:latin typeface="Arial"/>
                <a:ea typeface="Arial"/>
                <a:cs typeface="Arial"/>
                <a:sym typeface="Arial"/>
              </a:defRPr>
            </a:lvl8pPr>
            <a:lvl9pPr indent="0" lvl="8" marL="0" marR="0" rtl="0" algn="r">
              <a:spcBef>
                <a:spcPts val="0"/>
              </a:spcBef>
              <a:buNone/>
              <a:defRPr sz="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48" name="Google Shape;148;p27"/>
          <p:cNvSpPr/>
          <p:nvPr/>
        </p:nvSpPr>
        <p:spPr>
          <a:xfrm>
            <a:off x="457200" y="1258508"/>
            <a:ext cx="731520" cy="570292"/>
          </a:xfrm>
          <a:custGeom>
            <a:rect b="b" l="l" r="r" t="t"/>
            <a:pathLst>
              <a:path extrusionOk="0" h="1424" w="1811">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149" name="Google Shape;149;p27"/>
          <p:cNvSpPr txBox="1"/>
          <p:nvPr/>
        </p:nvSpPr>
        <p:spPr>
          <a:xfrm>
            <a:off x="455293" y="6492240"/>
            <a:ext cx="3981769" cy="137160"/>
          </a:xfrm>
          <a:prstGeom prst="rect">
            <a:avLst/>
          </a:prstGeom>
          <a:noFill/>
          <a:ln>
            <a:noFill/>
          </a:ln>
        </p:spPr>
        <p:txBody>
          <a:bodyPr anchorCtr="0" anchor="b" bIns="0" lIns="0" spcFirstLastPara="1" rIns="0" wrap="square" tIns="0">
            <a:noAutofit/>
          </a:bodyPr>
          <a:lstStyle/>
          <a:p>
            <a:pPr indent="0" lvl="0" marL="0" marR="0" rtl="0" algn="l">
              <a:spcBef>
                <a:spcPts val="0"/>
              </a:spcBef>
              <a:spcAft>
                <a:spcPts val="0"/>
              </a:spcAft>
              <a:buNone/>
            </a:pPr>
            <a:r>
              <a:rPr b="0" lang="en-GB" sz="700">
                <a:solidFill>
                  <a:schemeClr val="lt1"/>
                </a:solidFill>
                <a:latin typeface="Arial"/>
                <a:ea typeface="Arial"/>
                <a:cs typeface="Arial"/>
                <a:sym typeface="Arial"/>
              </a:rPr>
              <a:t>PwC</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2 Red" showMasterSp="0">
  <p:cSld name="Quote 2 Red">
    <p:bg>
      <p:bgPr>
        <a:solidFill>
          <a:srgbClr val="E0301E"/>
        </a:solidFill>
      </p:bgPr>
    </p:bg>
    <p:spTree>
      <p:nvGrpSpPr>
        <p:cNvPr id="150" name="Shape 150"/>
        <p:cNvGrpSpPr/>
        <p:nvPr/>
      </p:nvGrpSpPr>
      <p:grpSpPr>
        <a:xfrm>
          <a:off x="0" y="0"/>
          <a:ext cx="0" cy="0"/>
          <a:chOff x="0" y="0"/>
          <a:chExt cx="0" cy="0"/>
        </a:xfrm>
      </p:grpSpPr>
      <p:sp>
        <p:nvSpPr>
          <p:cNvPr id="151" name="Google Shape;151;p28"/>
          <p:cNvSpPr txBox="1"/>
          <p:nvPr>
            <p:ph idx="1" type="body"/>
          </p:nvPr>
        </p:nvSpPr>
        <p:spPr>
          <a:xfrm>
            <a:off x="457200" y="2103438"/>
            <a:ext cx="6949440" cy="4068762"/>
          </a:xfrm>
          <a:prstGeom prst="rect">
            <a:avLst/>
          </a:prstGeom>
          <a:noFill/>
          <a:ln>
            <a:noFill/>
          </a:ln>
        </p:spPr>
        <p:txBody>
          <a:bodyPr anchorCtr="0" anchor="t" bIns="0" lIns="0" spcFirstLastPara="1" rIns="0" wrap="square" tIns="0">
            <a:noAutofit/>
          </a:bodyPr>
          <a:lstStyle>
            <a:lvl1pPr indent="-228600" lvl="0" marL="457200" marR="0" rtl="0" algn="l">
              <a:lnSpc>
                <a:spcPct val="85000"/>
              </a:lnSpc>
              <a:spcBef>
                <a:spcPts val="0"/>
              </a:spcBef>
              <a:spcAft>
                <a:spcPts val="0"/>
              </a:spcAft>
              <a:buClr>
                <a:schemeClr val="lt1"/>
              </a:buClr>
              <a:buSzPts val="3200"/>
              <a:buFont typeface="Arial"/>
              <a:buNone/>
              <a:defRPr b="0" i="0" sz="3200" u="none" cap="none" strike="noStrike">
                <a:solidFill>
                  <a:schemeClr val="lt1"/>
                </a:solidFill>
                <a:latin typeface="Georgia"/>
                <a:ea typeface="Georgia"/>
                <a:cs typeface="Georgia"/>
                <a:sym typeface="Georgia"/>
              </a:defRPr>
            </a:lvl1pPr>
            <a:lvl2pPr indent="-228600" lvl="1" marL="914400" marR="0" rtl="0" algn="l">
              <a:lnSpc>
                <a:spcPct val="100000"/>
              </a:lnSpc>
              <a:spcBef>
                <a:spcPts val="1800"/>
              </a:spcBef>
              <a:spcAft>
                <a:spcPts val="0"/>
              </a:spcAft>
              <a:buClr>
                <a:schemeClr val="lt1"/>
              </a:buClr>
              <a:buSzPts val="1400"/>
              <a:buFont typeface="Arial"/>
              <a:buNone/>
              <a:defRPr b="1" i="0" sz="1400" u="none" cap="none" strike="noStrike">
                <a:solidFill>
                  <a:schemeClr val="lt1"/>
                </a:solidFill>
                <a:latin typeface="Arial"/>
                <a:ea typeface="Arial"/>
                <a:cs typeface="Arial"/>
                <a:sym typeface="Arial"/>
              </a:defRPr>
            </a:lvl2pPr>
            <a:lvl3pPr indent="-228600" lvl="2" marL="13716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228600" lvl="3" marL="18288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228600" lvl="4" marL="22860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228600" lvl="5" marL="27432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indent="-228600" lvl="6" marL="32004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indent="-228600" lvl="7" marL="36576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indent="-228600" lvl="8" marL="41148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p:txBody>
      </p:sp>
      <p:sp>
        <p:nvSpPr>
          <p:cNvPr id="152" name="Google Shape;152;p28"/>
          <p:cNvSpPr txBox="1"/>
          <p:nvPr>
            <p:ph idx="12" type="sldNum"/>
          </p:nvPr>
        </p:nvSpPr>
        <p:spPr>
          <a:xfrm>
            <a:off x="6126163" y="6492240"/>
            <a:ext cx="2560637" cy="137160"/>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sz="700">
                <a:solidFill>
                  <a:schemeClr val="lt1"/>
                </a:solidFill>
                <a:latin typeface="Arial"/>
                <a:ea typeface="Arial"/>
                <a:cs typeface="Arial"/>
                <a:sym typeface="Arial"/>
              </a:defRPr>
            </a:lvl1pPr>
            <a:lvl2pPr indent="0" lvl="1" marL="0" marR="0" rtl="0" algn="r">
              <a:spcBef>
                <a:spcPts val="0"/>
              </a:spcBef>
              <a:buNone/>
              <a:defRPr sz="700">
                <a:solidFill>
                  <a:schemeClr val="lt1"/>
                </a:solidFill>
                <a:latin typeface="Arial"/>
                <a:ea typeface="Arial"/>
                <a:cs typeface="Arial"/>
                <a:sym typeface="Arial"/>
              </a:defRPr>
            </a:lvl2pPr>
            <a:lvl3pPr indent="0" lvl="2" marL="0" marR="0" rtl="0" algn="r">
              <a:spcBef>
                <a:spcPts val="0"/>
              </a:spcBef>
              <a:buNone/>
              <a:defRPr sz="700">
                <a:solidFill>
                  <a:schemeClr val="lt1"/>
                </a:solidFill>
                <a:latin typeface="Arial"/>
                <a:ea typeface="Arial"/>
                <a:cs typeface="Arial"/>
                <a:sym typeface="Arial"/>
              </a:defRPr>
            </a:lvl3pPr>
            <a:lvl4pPr indent="0" lvl="3" marL="0" marR="0" rtl="0" algn="r">
              <a:spcBef>
                <a:spcPts val="0"/>
              </a:spcBef>
              <a:buNone/>
              <a:defRPr sz="700">
                <a:solidFill>
                  <a:schemeClr val="lt1"/>
                </a:solidFill>
                <a:latin typeface="Arial"/>
                <a:ea typeface="Arial"/>
                <a:cs typeface="Arial"/>
                <a:sym typeface="Arial"/>
              </a:defRPr>
            </a:lvl4pPr>
            <a:lvl5pPr indent="0" lvl="4" marL="0" marR="0" rtl="0" algn="r">
              <a:spcBef>
                <a:spcPts val="0"/>
              </a:spcBef>
              <a:buNone/>
              <a:defRPr sz="700">
                <a:solidFill>
                  <a:schemeClr val="lt1"/>
                </a:solidFill>
                <a:latin typeface="Arial"/>
                <a:ea typeface="Arial"/>
                <a:cs typeface="Arial"/>
                <a:sym typeface="Arial"/>
              </a:defRPr>
            </a:lvl5pPr>
            <a:lvl6pPr indent="0" lvl="5" marL="0" marR="0" rtl="0" algn="r">
              <a:spcBef>
                <a:spcPts val="0"/>
              </a:spcBef>
              <a:buNone/>
              <a:defRPr sz="700">
                <a:solidFill>
                  <a:schemeClr val="lt1"/>
                </a:solidFill>
                <a:latin typeface="Arial"/>
                <a:ea typeface="Arial"/>
                <a:cs typeface="Arial"/>
                <a:sym typeface="Arial"/>
              </a:defRPr>
            </a:lvl6pPr>
            <a:lvl7pPr indent="0" lvl="6" marL="0" marR="0" rtl="0" algn="r">
              <a:spcBef>
                <a:spcPts val="0"/>
              </a:spcBef>
              <a:buNone/>
              <a:defRPr sz="700">
                <a:solidFill>
                  <a:schemeClr val="lt1"/>
                </a:solidFill>
                <a:latin typeface="Arial"/>
                <a:ea typeface="Arial"/>
                <a:cs typeface="Arial"/>
                <a:sym typeface="Arial"/>
              </a:defRPr>
            </a:lvl7pPr>
            <a:lvl8pPr indent="0" lvl="7" marL="0" marR="0" rtl="0" algn="r">
              <a:spcBef>
                <a:spcPts val="0"/>
              </a:spcBef>
              <a:buNone/>
              <a:defRPr sz="700">
                <a:solidFill>
                  <a:schemeClr val="lt1"/>
                </a:solidFill>
                <a:latin typeface="Arial"/>
                <a:ea typeface="Arial"/>
                <a:cs typeface="Arial"/>
                <a:sym typeface="Arial"/>
              </a:defRPr>
            </a:lvl8pPr>
            <a:lvl9pPr indent="0" lvl="8" marL="0" marR="0" rtl="0" algn="r">
              <a:spcBef>
                <a:spcPts val="0"/>
              </a:spcBef>
              <a:buNone/>
              <a:defRPr sz="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53" name="Google Shape;153;p28"/>
          <p:cNvSpPr/>
          <p:nvPr/>
        </p:nvSpPr>
        <p:spPr>
          <a:xfrm>
            <a:off x="457200" y="1258508"/>
            <a:ext cx="731520" cy="570292"/>
          </a:xfrm>
          <a:custGeom>
            <a:rect b="b" l="l" r="r" t="t"/>
            <a:pathLst>
              <a:path extrusionOk="0" h="1424" w="1811">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154" name="Google Shape;154;p28"/>
          <p:cNvSpPr txBox="1"/>
          <p:nvPr/>
        </p:nvSpPr>
        <p:spPr>
          <a:xfrm>
            <a:off x="455293" y="6492240"/>
            <a:ext cx="3981769" cy="137160"/>
          </a:xfrm>
          <a:prstGeom prst="rect">
            <a:avLst/>
          </a:prstGeom>
          <a:noFill/>
          <a:ln>
            <a:noFill/>
          </a:ln>
        </p:spPr>
        <p:txBody>
          <a:bodyPr anchorCtr="0" anchor="b" bIns="0" lIns="0" spcFirstLastPara="1" rIns="0" wrap="square" tIns="0">
            <a:noAutofit/>
          </a:bodyPr>
          <a:lstStyle/>
          <a:p>
            <a:pPr indent="0" lvl="0" marL="0" marR="0" rtl="0" algn="l">
              <a:spcBef>
                <a:spcPts val="0"/>
              </a:spcBef>
              <a:spcAft>
                <a:spcPts val="0"/>
              </a:spcAft>
              <a:buNone/>
            </a:pPr>
            <a:r>
              <a:rPr b="0" lang="en-GB" sz="700">
                <a:solidFill>
                  <a:schemeClr val="lt1"/>
                </a:solidFill>
                <a:latin typeface="Arial"/>
                <a:ea typeface="Arial"/>
                <a:cs typeface="Arial"/>
                <a:sym typeface="Arial"/>
              </a:rPr>
              <a:t>PwC</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2 Rose" showMasterSp="0">
  <p:cSld name="Quote 2 Rose">
    <p:bg>
      <p:bgPr>
        <a:solidFill>
          <a:srgbClr val="D93954"/>
        </a:solidFill>
      </p:bgPr>
    </p:bg>
    <p:spTree>
      <p:nvGrpSpPr>
        <p:cNvPr id="155" name="Shape 155"/>
        <p:cNvGrpSpPr/>
        <p:nvPr/>
      </p:nvGrpSpPr>
      <p:grpSpPr>
        <a:xfrm>
          <a:off x="0" y="0"/>
          <a:ext cx="0" cy="0"/>
          <a:chOff x="0" y="0"/>
          <a:chExt cx="0" cy="0"/>
        </a:xfrm>
      </p:grpSpPr>
      <p:sp>
        <p:nvSpPr>
          <p:cNvPr id="156" name="Google Shape;156;p29"/>
          <p:cNvSpPr txBox="1"/>
          <p:nvPr>
            <p:ph idx="1" type="body"/>
          </p:nvPr>
        </p:nvSpPr>
        <p:spPr>
          <a:xfrm>
            <a:off x="457200" y="2103438"/>
            <a:ext cx="6949440" cy="4068762"/>
          </a:xfrm>
          <a:prstGeom prst="rect">
            <a:avLst/>
          </a:prstGeom>
          <a:noFill/>
          <a:ln>
            <a:noFill/>
          </a:ln>
        </p:spPr>
        <p:txBody>
          <a:bodyPr anchorCtr="0" anchor="t" bIns="0" lIns="0" spcFirstLastPara="1" rIns="0" wrap="square" tIns="0">
            <a:noAutofit/>
          </a:bodyPr>
          <a:lstStyle>
            <a:lvl1pPr indent="-228600" lvl="0" marL="457200" marR="0" rtl="0" algn="l">
              <a:lnSpc>
                <a:spcPct val="85000"/>
              </a:lnSpc>
              <a:spcBef>
                <a:spcPts val="0"/>
              </a:spcBef>
              <a:spcAft>
                <a:spcPts val="0"/>
              </a:spcAft>
              <a:buClr>
                <a:schemeClr val="lt1"/>
              </a:buClr>
              <a:buSzPts val="3200"/>
              <a:buFont typeface="Arial"/>
              <a:buNone/>
              <a:defRPr b="0" i="0" sz="3200" u="none" cap="none" strike="noStrike">
                <a:solidFill>
                  <a:schemeClr val="lt1"/>
                </a:solidFill>
                <a:latin typeface="Georgia"/>
                <a:ea typeface="Georgia"/>
                <a:cs typeface="Georgia"/>
                <a:sym typeface="Georgia"/>
              </a:defRPr>
            </a:lvl1pPr>
            <a:lvl2pPr indent="-228600" lvl="1" marL="914400" marR="0" rtl="0" algn="l">
              <a:lnSpc>
                <a:spcPct val="100000"/>
              </a:lnSpc>
              <a:spcBef>
                <a:spcPts val="1800"/>
              </a:spcBef>
              <a:spcAft>
                <a:spcPts val="0"/>
              </a:spcAft>
              <a:buClr>
                <a:schemeClr val="lt1"/>
              </a:buClr>
              <a:buSzPts val="1400"/>
              <a:buFont typeface="Arial"/>
              <a:buNone/>
              <a:defRPr b="1" i="0" sz="1400" u="none" cap="none" strike="noStrike">
                <a:solidFill>
                  <a:schemeClr val="lt1"/>
                </a:solidFill>
                <a:latin typeface="Arial"/>
                <a:ea typeface="Arial"/>
                <a:cs typeface="Arial"/>
                <a:sym typeface="Arial"/>
              </a:defRPr>
            </a:lvl2pPr>
            <a:lvl3pPr indent="-228600" lvl="2" marL="13716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228600" lvl="3" marL="18288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228600" lvl="4" marL="22860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228600" lvl="5" marL="27432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indent="-228600" lvl="6" marL="32004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indent="-228600" lvl="7" marL="36576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indent="-228600" lvl="8" marL="41148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p:txBody>
      </p:sp>
      <p:sp>
        <p:nvSpPr>
          <p:cNvPr id="157" name="Google Shape;157;p29"/>
          <p:cNvSpPr txBox="1"/>
          <p:nvPr>
            <p:ph idx="12" type="sldNum"/>
          </p:nvPr>
        </p:nvSpPr>
        <p:spPr>
          <a:xfrm>
            <a:off x="6126163" y="6492240"/>
            <a:ext cx="2560637" cy="137160"/>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sz="700">
                <a:solidFill>
                  <a:schemeClr val="lt1"/>
                </a:solidFill>
                <a:latin typeface="Arial"/>
                <a:ea typeface="Arial"/>
                <a:cs typeface="Arial"/>
                <a:sym typeface="Arial"/>
              </a:defRPr>
            </a:lvl1pPr>
            <a:lvl2pPr indent="0" lvl="1" marL="0" marR="0" rtl="0" algn="r">
              <a:spcBef>
                <a:spcPts val="0"/>
              </a:spcBef>
              <a:buNone/>
              <a:defRPr sz="700">
                <a:solidFill>
                  <a:schemeClr val="lt1"/>
                </a:solidFill>
                <a:latin typeface="Arial"/>
                <a:ea typeface="Arial"/>
                <a:cs typeface="Arial"/>
                <a:sym typeface="Arial"/>
              </a:defRPr>
            </a:lvl2pPr>
            <a:lvl3pPr indent="0" lvl="2" marL="0" marR="0" rtl="0" algn="r">
              <a:spcBef>
                <a:spcPts val="0"/>
              </a:spcBef>
              <a:buNone/>
              <a:defRPr sz="700">
                <a:solidFill>
                  <a:schemeClr val="lt1"/>
                </a:solidFill>
                <a:latin typeface="Arial"/>
                <a:ea typeface="Arial"/>
                <a:cs typeface="Arial"/>
                <a:sym typeface="Arial"/>
              </a:defRPr>
            </a:lvl3pPr>
            <a:lvl4pPr indent="0" lvl="3" marL="0" marR="0" rtl="0" algn="r">
              <a:spcBef>
                <a:spcPts val="0"/>
              </a:spcBef>
              <a:buNone/>
              <a:defRPr sz="700">
                <a:solidFill>
                  <a:schemeClr val="lt1"/>
                </a:solidFill>
                <a:latin typeface="Arial"/>
                <a:ea typeface="Arial"/>
                <a:cs typeface="Arial"/>
                <a:sym typeface="Arial"/>
              </a:defRPr>
            </a:lvl4pPr>
            <a:lvl5pPr indent="0" lvl="4" marL="0" marR="0" rtl="0" algn="r">
              <a:spcBef>
                <a:spcPts val="0"/>
              </a:spcBef>
              <a:buNone/>
              <a:defRPr sz="700">
                <a:solidFill>
                  <a:schemeClr val="lt1"/>
                </a:solidFill>
                <a:latin typeface="Arial"/>
                <a:ea typeface="Arial"/>
                <a:cs typeface="Arial"/>
                <a:sym typeface="Arial"/>
              </a:defRPr>
            </a:lvl5pPr>
            <a:lvl6pPr indent="0" lvl="5" marL="0" marR="0" rtl="0" algn="r">
              <a:spcBef>
                <a:spcPts val="0"/>
              </a:spcBef>
              <a:buNone/>
              <a:defRPr sz="700">
                <a:solidFill>
                  <a:schemeClr val="lt1"/>
                </a:solidFill>
                <a:latin typeface="Arial"/>
                <a:ea typeface="Arial"/>
                <a:cs typeface="Arial"/>
                <a:sym typeface="Arial"/>
              </a:defRPr>
            </a:lvl6pPr>
            <a:lvl7pPr indent="0" lvl="6" marL="0" marR="0" rtl="0" algn="r">
              <a:spcBef>
                <a:spcPts val="0"/>
              </a:spcBef>
              <a:buNone/>
              <a:defRPr sz="700">
                <a:solidFill>
                  <a:schemeClr val="lt1"/>
                </a:solidFill>
                <a:latin typeface="Arial"/>
                <a:ea typeface="Arial"/>
                <a:cs typeface="Arial"/>
                <a:sym typeface="Arial"/>
              </a:defRPr>
            </a:lvl7pPr>
            <a:lvl8pPr indent="0" lvl="7" marL="0" marR="0" rtl="0" algn="r">
              <a:spcBef>
                <a:spcPts val="0"/>
              </a:spcBef>
              <a:buNone/>
              <a:defRPr sz="700">
                <a:solidFill>
                  <a:schemeClr val="lt1"/>
                </a:solidFill>
                <a:latin typeface="Arial"/>
                <a:ea typeface="Arial"/>
                <a:cs typeface="Arial"/>
                <a:sym typeface="Arial"/>
              </a:defRPr>
            </a:lvl8pPr>
            <a:lvl9pPr indent="0" lvl="8" marL="0" marR="0" rtl="0" algn="r">
              <a:spcBef>
                <a:spcPts val="0"/>
              </a:spcBef>
              <a:buNone/>
              <a:defRPr sz="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58" name="Google Shape;158;p29"/>
          <p:cNvSpPr/>
          <p:nvPr/>
        </p:nvSpPr>
        <p:spPr>
          <a:xfrm>
            <a:off x="457200" y="1258508"/>
            <a:ext cx="731520" cy="570292"/>
          </a:xfrm>
          <a:custGeom>
            <a:rect b="b" l="l" r="r" t="t"/>
            <a:pathLst>
              <a:path extrusionOk="0" h="1424" w="1811">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159" name="Google Shape;159;p29"/>
          <p:cNvSpPr txBox="1"/>
          <p:nvPr/>
        </p:nvSpPr>
        <p:spPr>
          <a:xfrm>
            <a:off x="455293" y="6492240"/>
            <a:ext cx="3981769" cy="137160"/>
          </a:xfrm>
          <a:prstGeom prst="rect">
            <a:avLst/>
          </a:prstGeom>
          <a:noFill/>
          <a:ln>
            <a:noFill/>
          </a:ln>
        </p:spPr>
        <p:txBody>
          <a:bodyPr anchorCtr="0" anchor="b" bIns="0" lIns="0" spcFirstLastPara="1" rIns="0" wrap="square" tIns="0">
            <a:noAutofit/>
          </a:bodyPr>
          <a:lstStyle/>
          <a:p>
            <a:pPr indent="0" lvl="0" marL="0" marR="0" rtl="0" algn="l">
              <a:spcBef>
                <a:spcPts val="0"/>
              </a:spcBef>
              <a:spcAft>
                <a:spcPts val="0"/>
              </a:spcAft>
              <a:buNone/>
            </a:pPr>
            <a:r>
              <a:rPr b="0" lang="en-GB" sz="700">
                <a:solidFill>
                  <a:schemeClr val="lt1"/>
                </a:solidFill>
                <a:latin typeface="Arial"/>
                <a:ea typeface="Arial"/>
                <a:cs typeface="Arial"/>
                <a:sym typeface="Arial"/>
              </a:rPr>
              <a:t>PwC</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2 Grey" showMasterSp="0">
  <p:cSld name="Quote 2 Grey">
    <p:bg>
      <p:bgPr>
        <a:solidFill>
          <a:srgbClr val="464646"/>
        </a:solidFill>
      </p:bgPr>
    </p:bg>
    <p:spTree>
      <p:nvGrpSpPr>
        <p:cNvPr id="160" name="Shape 160"/>
        <p:cNvGrpSpPr/>
        <p:nvPr/>
      </p:nvGrpSpPr>
      <p:grpSpPr>
        <a:xfrm>
          <a:off x="0" y="0"/>
          <a:ext cx="0" cy="0"/>
          <a:chOff x="0" y="0"/>
          <a:chExt cx="0" cy="0"/>
        </a:xfrm>
      </p:grpSpPr>
      <p:sp>
        <p:nvSpPr>
          <p:cNvPr id="161" name="Google Shape;161;p30"/>
          <p:cNvSpPr txBox="1"/>
          <p:nvPr>
            <p:ph idx="1" type="body"/>
          </p:nvPr>
        </p:nvSpPr>
        <p:spPr>
          <a:xfrm>
            <a:off x="457200" y="2103438"/>
            <a:ext cx="6949440" cy="4068762"/>
          </a:xfrm>
          <a:prstGeom prst="rect">
            <a:avLst/>
          </a:prstGeom>
          <a:noFill/>
          <a:ln>
            <a:noFill/>
          </a:ln>
        </p:spPr>
        <p:txBody>
          <a:bodyPr anchorCtr="0" anchor="t" bIns="0" lIns="0" spcFirstLastPara="1" rIns="0" wrap="square" tIns="0">
            <a:noAutofit/>
          </a:bodyPr>
          <a:lstStyle>
            <a:lvl1pPr indent="-228600" lvl="0" marL="457200" marR="0" rtl="0" algn="l">
              <a:lnSpc>
                <a:spcPct val="85000"/>
              </a:lnSpc>
              <a:spcBef>
                <a:spcPts val="0"/>
              </a:spcBef>
              <a:spcAft>
                <a:spcPts val="0"/>
              </a:spcAft>
              <a:buClr>
                <a:schemeClr val="lt1"/>
              </a:buClr>
              <a:buSzPts val="3200"/>
              <a:buFont typeface="Arial"/>
              <a:buNone/>
              <a:defRPr b="0" i="0" sz="3200" u="none" cap="none" strike="noStrike">
                <a:solidFill>
                  <a:schemeClr val="lt1"/>
                </a:solidFill>
                <a:latin typeface="Georgia"/>
                <a:ea typeface="Georgia"/>
                <a:cs typeface="Georgia"/>
                <a:sym typeface="Georgia"/>
              </a:defRPr>
            </a:lvl1pPr>
            <a:lvl2pPr indent="-228600" lvl="1" marL="914400" marR="0" rtl="0" algn="l">
              <a:lnSpc>
                <a:spcPct val="100000"/>
              </a:lnSpc>
              <a:spcBef>
                <a:spcPts val="1800"/>
              </a:spcBef>
              <a:spcAft>
                <a:spcPts val="0"/>
              </a:spcAft>
              <a:buClr>
                <a:schemeClr val="lt1"/>
              </a:buClr>
              <a:buSzPts val="1400"/>
              <a:buFont typeface="Arial"/>
              <a:buNone/>
              <a:defRPr b="1" i="0" sz="1400" u="none" cap="none" strike="noStrike">
                <a:solidFill>
                  <a:schemeClr val="lt1"/>
                </a:solidFill>
                <a:latin typeface="Arial"/>
                <a:ea typeface="Arial"/>
                <a:cs typeface="Arial"/>
                <a:sym typeface="Arial"/>
              </a:defRPr>
            </a:lvl2pPr>
            <a:lvl3pPr indent="-228600" lvl="2" marL="13716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228600" lvl="3" marL="18288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228600" lvl="4" marL="22860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228600" lvl="5" marL="27432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indent="-228600" lvl="6" marL="32004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indent="-228600" lvl="7" marL="36576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indent="-228600" lvl="8" marL="41148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p:txBody>
      </p:sp>
      <p:sp>
        <p:nvSpPr>
          <p:cNvPr id="162" name="Google Shape;162;p30"/>
          <p:cNvSpPr txBox="1"/>
          <p:nvPr>
            <p:ph idx="12" type="sldNum"/>
          </p:nvPr>
        </p:nvSpPr>
        <p:spPr>
          <a:xfrm>
            <a:off x="6126163" y="6492240"/>
            <a:ext cx="2560637" cy="137160"/>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sz="700">
                <a:solidFill>
                  <a:schemeClr val="lt1"/>
                </a:solidFill>
                <a:latin typeface="Arial"/>
                <a:ea typeface="Arial"/>
                <a:cs typeface="Arial"/>
                <a:sym typeface="Arial"/>
              </a:defRPr>
            </a:lvl1pPr>
            <a:lvl2pPr indent="0" lvl="1" marL="0" marR="0" rtl="0" algn="r">
              <a:spcBef>
                <a:spcPts val="0"/>
              </a:spcBef>
              <a:buNone/>
              <a:defRPr sz="700">
                <a:solidFill>
                  <a:schemeClr val="lt1"/>
                </a:solidFill>
                <a:latin typeface="Arial"/>
                <a:ea typeface="Arial"/>
                <a:cs typeface="Arial"/>
                <a:sym typeface="Arial"/>
              </a:defRPr>
            </a:lvl2pPr>
            <a:lvl3pPr indent="0" lvl="2" marL="0" marR="0" rtl="0" algn="r">
              <a:spcBef>
                <a:spcPts val="0"/>
              </a:spcBef>
              <a:buNone/>
              <a:defRPr sz="700">
                <a:solidFill>
                  <a:schemeClr val="lt1"/>
                </a:solidFill>
                <a:latin typeface="Arial"/>
                <a:ea typeface="Arial"/>
                <a:cs typeface="Arial"/>
                <a:sym typeface="Arial"/>
              </a:defRPr>
            </a:lvl3pPr>
            <a:lvl4pPr indent="0" lvl="3" marL="0" marR="0" rtl="0" algn="r">
              <a:spcBef>
                <a:spcPts val="0"/>
              </a:spcBef>
              <a:buNone/>
              <a:defRPr sz="700">
                <a:solidFill>
                  <a:schemeClr val="lt1"/>
                </a:solidFill>
                <a:latin typeface="Arial"/>
                <a:ea typeface="Arial"/>
                <a:cs typeface="Arial"/>
                <a:sym typeface="Arial"/>
              </a:defRPr>
            </a:lvl4pPr>
            <a:lvl5pPr indent="0" lvl="4" marL="0" marR="0" rtl="0" algn="r">
              <a:spcBef>
                <a:spcPts val="0"/>
              </a:spcBef>
              <a:buNone/>
              <a:defRPr sz="700">
                <a:solidFill>
                  <a:schemeClr val="lt1"/>
                </a:solidFill>
                <a:latin typeface="Arial"/>
                <a:ea typeface="Arial"/>
                <a:cs typeface="Arial"/>
                <a:sym typeface="Arial"/>
              </a:defRPr>
            </a:lvl5pPr>
            <a:lvl6pPr indent="0" lvl="5" marL="0" marR="0" rtl="0" algn="r">
              <a:spcBef>
                <a:spcPts val="0"/>
              </a:spcBef>
              <a:buNone/>
              <a:defRPr sz="700">
                <a:solidFill>
                  <a:schemeClr val="lt1"/>
                </a:solidFill>
                <a:latin typeface="Arial"/>
                <a:ea typeface="Arial"/>
                <a:cs typeface="Arial"/>
                <a:sym typeface="Arial"/>
              </a:defRPr>
            </a:lvl6pPr>
            <a:lvl7pPr indent="0" lvl="6" marL="0" marR="0" rtl="0" algn="r">
              <a:spcBef>
                <a:spcPts val="0"/>
              </a:spcBef>
              <a:buNone/>
              <a:defRPr sz="700">
                <a:solidFill>
                  <a:schemeClr val="lt1"/>
                </a:solidFill>
                <a:latin typeface="Arial"/>
                <a:ea typeface="Arial"/>
                <a:cs typeface="Arial"/>
                <a:sym typeface="Arial"/>
              </a:defRPr>
            </a:lvl7pPr>
            <a:lvl8pPr indent="0" lvl="7" marL="0" marR="0" rtl="0" algn="r">
              <a:spcBef>
                <a:spcPts val="0"/>
              </a:spcBef>
              <a:buNone/>
              <a:defRPr sz="700">
                <a:solidFill>
                  <a:schemeClr val="lt1"/>
                </a:solidFill>
                <a:latin typeface="Arial"/>
                <a:ea typeface="Arial"/>
                <a:cs typeface="Arial"/>
                <a:sym typeface="Arial"/>
              </a:defRPr>
            </a:lvl8pPr>
            <a:lvl9pPr indent="0" lvl="8" marL="0" marR="0" rtl="0" algn="r">
              <a:spcBef>
                <a:spcPts val="0"/>
              </a:spcBef>
              <a:buNone/>
              <a:defRPr sz="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63" name="Google Shape;163;p30"/>
          <p:cNvSpPr/>
          <p:nvPr/>
        </p:nvSpPr>
        <p:spPr>
          <a:xfrm>
            <a:off x="457200" y="1258508"/>
            <a:ext cx="731520" cy="570292"/>
          </a:xfrm>
          <a:custGeom>
            <a:rect b="b" l="l" r="r" t="t"/>
            <a:pathLst>
              <a:path extrusionOk="0" h="1424" w="1811">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164" name="Google Shape;164;p30"/>
          <p:cNvSpPr txBox="1"/>
          <p:nvPr/>
        </p:nvSpPr>
        <p:spPr>
          <a:xfrm>
            <a:off x="455293" y="6492240"/>
            <a:ext cx="3981769" cy="137160"/>
          </a:xfrm>
          <a:prstGeom prst="rect">
            <a:avLst/>
          </a:prstGeom>
          <a:noFill/>
          <a:ln>
            <a:noFill/>
          </a:ln>
        </p:spPr>
        <p:txBody>
          <a:bodyPr anchorCtr="0" anchor="b" bIns="0" lIns="0" spcFirstLastPara="1" rIns="0" wrap="square" tIns="0">
            <a:noAutofit/>
          </a:bodyPr>
          <a:lstStyle/>
          <a:p>
            <a:pPr indent="0" lvl="0" marL="0" marR="0" rtl="0" algn="l">
              <a:spcBef>
                <a:spcPts val="0"/>
              </a:spcBef>
              <a:spcAft>
                <a:spcPts val="0"/>
              </a:spcAft>
              <a:buNone/>
            </a:pPr>
            <a:r>
              <a:rPr b="0" lang="en-GB" sz="700">
                <a:solidFill>
                  <a:schemeClr val="lt1"/>
                </a:solidFill>
                <a:latin typeface="Arial"/>
                <a:ea typeface="Arial"/>
                <a:cs typeface="Arial"/>
                <a:sym typeface="Arial"/>
              </a:rPr>
              <a:t>PwC</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Dark Grey" showMasterSp="0">
  <p:cSld name="Title Slide 1 Dark Grey">
    <p:spTree>
      <p:nvGrpSpPr>
        <p:cNvPr id="30" name="Shape 30"/>
        <p:cNvGrpSpPr/>
        <p:nvPr/>
      </p:nvGrpSpPr>
      <p:grpSpPr>
        <a:xfrm>
          <a:off x="0" y="0"/>
          <a:ext cx="0" cy="0"/>
          <a:chOff x="0" y="0"/>
          <a:chExt cx="0" cy="0"/>
        </a:xfrm>
      </p:grpSpPr>
      <p:sp>
        <p:nvSpPr>
          <p:cNvPr id="31" name="Google Shape;31;p4"/>
          <p:cNvSpPr/>
          <p:nvPr/>
        </p:nvSpPr>
        <p:spPr>
          <a:xfrm>
            <a:off x="0" y="0"/>
            <a:ext cx="6137910" cy="3429000"/>
          </a:xfrm>
          <a:prstGeom prst="rect">
            <a:avLst/>
          </a:prstGeom>
          <a:solidFill>
            <a:srgbClr val="46464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32" name="Google Shape;32;p4"/>
          <p:cNvSpPr/>
          <p:nvPr/>
        </p:nvSpPr>
        <p:spPr>
          <a:xfrm>
            <a:off x="-1" y="3429000"/>
            <a:ext cx="6126163" cy="1143000"/>
          </a:xfrm>
          <a:prstGeom prst="rect">
            <a:avLst/>
          </a:prstGeom>
          <a:solidFill>
            <a:srgbClr val="7D7D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accent6"/>
              </a:solidFill>
              <a:latin typeface="Arial"/>
              <a:ea typeface="Arial"/>
              <a:cs typeface="Arial"/>
              <a:sym typeface="Arial"/>
            </a:endParaRPr>
          </a:p>
        </p:txBody>
      </p:sp>
      <p:sp>
        <p:nvSpPr>
          <p:cNvPr id="33" name="Google Shape;33;p4"/>
          <p:cNvSpPr/>
          <p:nvPr/>
        </p:nvSpPr>
        <p:spPr>
          <a:xfrm>
            <a:off x="6126163" y="0"/>
            <a:ext cx="3017837" cy="3429000"/>
          </a:xfrm>
          <a:prstGeom prst="rect">
            <a:avLst/>
          </a:prstGeom>
          <a:solidFill>
            <a:srgbClr val="DEDED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34" name="Google Shape;34;p4"/>
          <p:cNvSpPr txBox="1"/>
          <p:nvPr>
            <p:ph type="ctrTitle"/>
          </p:nvPr>
        </p:nvSpPr>
        <p:spPr>
          <a:xfrm>
            <a:off x="457200" y="457199"/>
            <a:ext cx="5394325" cy="2514601"/>
          </a:xfrm>
          <a:prstGeom prst="rect">
            <a:avLst/>
          </a:prstGeom>
          <a:noFill/>
          <a:ln>
            <a:noFill/>
          </a:ln>
        </p:spPr>
        <p:txBody>
          <a:bodyPr anchorCtr="0" anchor="b" bIns="0" lIns="0" spcFirstLastPara="1" rIns="0" wrap="square" tIns="0">
            <a:noAutofit/>
          </a:bodyPr>
          <a:lstStyle>
            <a:lvl1pPr lvl="0" marR="0" rtl="0" algn="l">
              <a:lnSpc>
                <a:spcPct val="85000"/>
              </a:lnSpc>
              <a:spcBef>
                <a:spcPts val="0"/>
              </a:spcBef>
              <a:spcAft>
                <a:spcPts val="0"/>
              </a:spcAft>
              <a:buClr>
                <a:schemeClr val="lt1"/>
              </a:buClr>
              <a:buSzPts val="4400"/>
              <a:buFont typeface="Georgia"/>
              <a:buNone/>
              <a:defRPr b="0" i="0" sz="4400" u="none" cap="none" strike="noStrike">
                <a:solidFill>
                  <a:schemeClr val="lt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35" name="Google Shape;35;p4"/>
          <p:cNvPicPr preferRelativeResize="0"/>
          <p:nvPr/>
        </p:nvPicPr>
        <p:blipFill rotWithShape="1">
          <a:blip r:embed="rId2">
            <a:alphaModFix/>
          </a:blip>
          <a:srcRect b="0" l="0" r="0" t="0"/>
          <a:stretch/>
        </p:blipFill>
        <p:spPr>
          <a:xfrm>
            <a:off x="201168" y="5330952"/>
            <a:ext cx="1636776" cy="1351185"/>
          </a:xfrm>
          <a:prstGeom prst="rect">
            <a:avLst/>
          </a:prstGeom>
          <a:noFill/>
          <a:ln>
            <a:noFill/>
          </a:ln>
        </p:spPr>
      </p:pic>
      <p:sp>
        <p:nvSpPr>
          <p:cNvPr id="36" name="Google Shape;36;p4"/>
          <p:cNvSpPr txBox="1"/>
          <p:nvPr>
            <p:ph idx="1" type="subTitle"/>
          </p:nvPr>
        </p:nvSpPr>
        <p:spPr>
          <a:xfrm>
            <a:off x="457200" y="3749040"/>
            <a:ext cx="3980260" cy="59436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2">
  <p:cSld name="Quote 2">
    <p:spTree>
      <p:nvGrpSpPr>
        <p:cNvPr id="165" name="Shape 165"/>
        <p:cNvGrpSpPr/>
        <p:nvPr/>
      </p:nvGrpSpPr>
      <p:grpSpPr>
        <a:xfrm>
          <a:off x="0" y="0"/>
          <a:ext cx="0" cy="0"/>
          <a:chOff x="0" y="0"/>
          <a:chExt cx="0" cy="0"/>
        </a:xfrm>
      </p:grpSpPr>
      <p:sp>
        <p:nvSpPr>
          <p:cNvPr id="166" name="Google Shape;166;p31"/>
          <p:cNvSpPr txBox="1"/>
          <p:nvPr>
            <p:ph idx="1" type="body"/>
          </p:nvPr>
        </p:nvSpPr>
        <p:spPr>
          <a:xfrm>
            <a:off x="457200" y="2103438"/>
            <a:ext cx="6949123" cy="4068762"/>
          </a:xfrm>
          <a:prstGeom prst="rect">
            <a:avLst/>
          </a:prstGeom>
          <a:noFill/>
          <a:ln>
            <a:noFill/>
          </a:ln>
        </p:spPr>
        <p:txBody>
          <a:bodyPr anchorCtr="0" anchor="t" bIns="0" lIns="0" spcFirstLastPara="1" rIns="0" wrap="square" tIns="0">
            <a:noAutofit/>
          </a:bodyPr>
          <a:lstStyle>
            <a:lvl1pPr indent="-228600" lvl="0" marL="457200" marR="0" rtl="0" algn="l">
              <a:lnSpc>
                <a:spcPct val="85000"/>
              </a:lnSpc>
              <a:spcBef>
                <a:spcPts val="0"/>
              </a:spcBef>
              <a:spcAft>
                <a:spcPts val="0"/>
              </a:spcAft>
              <a:buClr>
                <a:schemeClr val="dk1"/>
              </a:buClr>
              <a:buSzPts val="3200"/>
              <a:buFont typeface="Arial"/>
              <a:buNone/>
              <a:defRPr b="0" i="0" sz="3200" u="none" cap="none" strike="noStrike">
                <a:solidFill>
                  <a:schemeClr val="dk1"/>
                </a:solidFill>
                <a:latin typeface="Georgia"/>
                <a:ea typeface="Georgia"/>
                <a:cs typeface="Georgia"/>
                <a:sym typeface="Georgia"/>
              </a:defRPr>
            </a:lvl1pPr>
            <a:lvl2pPr indent="-228600" lvl="1" marL="914400" marR="0" rtl="0" algn="l">
              <a:lnSpc>
                <a:spcPct val="100000"/>
              </a:lnSpc>
              <a:spcBef>
                <a:spcPts val="1800"/>
              </a:spcBef>
              <a:spcAft>
                <a:spcPts val="0"/>
              </a:spcAft>
              <a:buClr>
                <a:schemeClr val="dk1"/>
              </a:buClr>
              <a:buSzPts val="1400"/>
              <a:buFont typeface="Arial"/>
              <a:buNone/>
              <a:defRPr b="1" i="0" sz="14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p:txBody>
      </p:sp>
      <p:sp>
        <p:nvSpPr>
          <p:cNvPr id="167" name="Google Shape;167;p31"/>
          <p:cNvSpPr txBox="1"/>
          <p:nvPr>
            <p:ph idx="12" type="sldNum"/>
          </p:nvPr>
        </p:nvSpPr>
        <p:spPr>
          <a:xfrm>
            <a:off x="6126163" y="6492240"/>
            <a:ext cx="2560637" cy="137160"/>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sz="700">
                <a:solidFill>
                  <a:schemeClr val="dk1"/>
                </a:solidFill>
                <a:latin typeface="Arial"/>
                <a:ea typeface="Arial"/>
                <a:cs typeface="Arial"/>
                <a:sym typeface="Arial"/>
              </a:defRPr>
            </a:lvl1pPr>
            <a:lvl2pPr indent="0" lvl="1" marL="0" marR="0" rtl="0" algn="r">
              <a:spcBef>
                <a:spcPts val="0"/>
              </a:spcBef>
              <a:buNone/>
              <a:defRPr sz="700">
                <a:solidFill>
                  <a:schemeClr val="dk1"/>
                </a:solidFill>
                <a:latin typeface="Arial"/>
                <a:ea typeface="Arial"/>
                <a:cs typeface="Arial"/>
                <a:sym typeface="Arial"/>
              </a:defRPr>
            </a:lvl2pPr>
            <a:lvl3pPr indent="0" lvl="2" marL="0" marR="0" rtl="0" algn="r">
              <a:spcBef>
                <a:spcPts val="0"/>
              </a:spcBef>
              <a:buNone/>
              <a:defRPr sz="700">
                <a:solidFill>
                  <a:schemeClr val="dk1"/>
                </a:solidFill>
                <a:latin typeface="Arial"/>
                <a:ea typeface="Arial"/>
                <a:cs typeface="Arial"/>
                <a:sym typeface="Arial"/>
              </a:defRPr>
            </a:lvl3pPr>
            <a:lvl4pPr indent="0" lvl="3" marL="0" marR="0" rtl="0" algn="r">
              <a:spcBef>
                <a:spcPts val="0"/>
              </a:spcBef>
              <a:buNone/>
              <a:defRPr sz="700">
                <a:solidFill>
                  <a:schemeClr val="dk1"/>
                </a:solidFill>
                <a:latin typeface="Arial"/>
                <a:ea typeface="Arial"/>
                <a:cs typeface="Arial"/>
                <a:sym typeface="Arial"/>
              </a:defRPr>
            </a:lvl4pPr>
            <a:lvl5pPr indent="0" lvl="4" marL="0" marR="0" rtl="0" algn="r">
              <a:spcBef>
                <a:spcPts val="0"/>
              </a:spcBef>
              <a:buNone/>
              <a:defRPr sz="700">
                <a:solidFill>
                  <a:schemeClr val="dk1"/>
                </a:solidFill>
                <a:latin typeface="Arial"/>
                <a:ea typeface="Arial"/>
                <a:cs typeface="Arial"/>
                <a:sym typeface="Arial"/>
              </a:defRPr>
            </a:lvl5pPr>
            <a:lvl6pPr indent="0" lvl="5" marL="0" marR="0" rtl="0" algn="r">
              <a:spcBef>
                <a:spcPts val="0"/>
              </a:spcBef>
              <a:buNone/>
              <a:defRPr sz="700">
                <a:solidFill>
                  <a:schemeClr val="dk1"/>
                </a:solidFill>
                <a:latin typeface="Arial"/>
                <a:ea typeface="Arial"/>
                <a:cs typeface="Arial"/>
                <a:sym typeface="Arial"/>
              </a:defRPr>
            </a:lvl6pPr>
            <a:lvl7pPr indent="0" lvl="6" marL="0" marR="0" rtl="0" algn="r">
              <a:spcBef>
                <a:spcPts val="0"/>
              </a:spcBef>
              <a:buNone/>
              <a:defRPr sz="700">
                <a:solidFill>
                  <a:schemeClr val="dk1"/>
                </a:solidFill>
                <a:latin typeface="Arial"/>
                <a:ea typeface="Arial"/>
                <a:cs typeface="Arial"/>
                <a:sym typeface="Arial"/>
              </a:defRPr>
            </a:lvl7pPr>
            <a:lvl8pPr indent="0" lvl="7" marL="0" marR="0" rtl="0" algn="r">
              <a:spcBef>
                <a:spcPts val="0"/>
              </a:spcBef>
              <a:buNone/>
              <a:defRPr sz="700">
                <a:solidFill>
                  <a:schemeClr val="dk1"/>
                </a:solidFill>
                <a:latin typeface="Arial"/>
                <a:ea typeface="Arial"/>
                <a:cs typeface="Arial"/>
                <a:sym typeface="Arial"/>
              </a:defRPr>
            </a:lvl8pPr>
            <a:lvl9pPr indent="0" lvl="8" marL="0" marR="0" rtl="0" algn="r">
              <a:spcBef>
                <a:spcPts val="0"/>
              </a:spcBef>
              <a:buNone/>
              <a:defRPr sz="7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68" name="Google Shape;168;p31"/>
          <p:cNvSpPr/>
          <p:nvPr/>
        </p:nvSpPr>
        <p:spPr>
          <a:xfrm>
            <a:off x="457200" y="1258508"/>
            <a:ext cx="731520" cy="570292"/>
          </a:xfrm>
          <a:custGeom>
            <a:rect b="b" l="l" r="r" t="t"/>
            <a:pathLst>
              <a:path extrusionOk="0" h="1424" w="1811">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69" name="Shape 169"/>
        <p:cNvGrpSpPr/>
        <p:nvPr/>
      </p:nvGrpSpPr>
      <p:grpSpPr>
        <a:xfrm>
          <a:off x="0" y="0"/>
          <a:ext cx="0" cy="0"/>
          <a:chOff x="0" y="0"/>
          <a:chExt cx="0" cy="0"/>
        </a:xfrm>
      </p:grpSpPr>
      <p:sp>
        <p:nvSpPr>
          <p:cNvPr id="170" name="Google Shape;170;p32"/>
          <p:cNvSpPr txBox="1"/>
          <p:nvPr>
            <p:ph idx="1" type="body"/>
          </p:nvPr>
        </p:nvSpPr>
        <p:spPr>
          <a:xfrm>
            <a:off x="457200" y="2103438"/>
            <a:ext cx="8229600" cy="4068762"/>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600"/>
              </a:spcBef>
              <a:spcAft>
                <a:spcPts val="6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71" name="Google Shape;171;p32"/>
          <p:cNvSpPr txBox="1"/>
          <p:nvPr>
            <p:ph idx="12" type="sldNum"/>
          </p:nvPr>
        </p:nvSpPr>
        <p:spPr>
          <a:xfrm>
            <a:off x="6126163" y="6492240"/>
            <a:ext cx="2560637" cy="137160"/>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sz="700">
                <a:solidFill>
                  <a:schemeClr val="dk1"/>
                </a:solidFill>
                <a:latin typeface="Arial"/>
                <a:ea typeface="Arial"/>
                <a:cs typeface="Arial"/>
                <a:sym typeface="Arial"/>
              </a:defRPr>
            </a:lvl1pPr>
            <a:lvl2pPr indent="0" lvl="1" marL="0" marR="0" rtl="0" algn="r">
              <a:spcBef>
                <a:spcPts val="0"/>
              </a:spcBef>
              <a:buNone/>
              <a:defRPr sz="700">
                <a:solidFill>
                  <a:schemeClr val="dk1"/>
                </a:solidFill>
                <a:latin typeface="Arial"/>
                <a:ea typeface="Arial"/>
                <a:cs typeface="Arial"/>
                <a:sym typeface="Arial"/>
              </a:defRPr>
            </a:lvl2pPr>
            <a:lvl3pPr indent="0" lvl="2" marL="0" marR="0" rtl="0" algn="r">
              <a:spcBef>
                <a:spcPts val="0"/>
              </a:spcBef>
              <a:buNone/>
              <a:defRPr sz="700">
                <a:solidFill>
                  <a:schemeClr val="dk1"/>
                </a:solidFill>
                <a:latin typeface="Arial"/>
                <a:ea typeface="Arial"/>
                <a:cs typeface="Arial"/>
                <a:sym typeface="Arial"/>
              </a:defRPr>
            </a:lvl3pPr>
            <a:lvl4pPr indent="0" lvl="3" marL="0" marR="0" rtl="0" algn="r">
              <a:spcBef>
                <a:spcPts val="0"/>
              </a:spcBef>
              <a:buNone/>
              <a:defRPr sz="700">
                <a:solidFill>
                  <a:schemeClr val="dk1"/>
                </a:solidFill>
                <a:latin typeface="Arial"/>
                <a:ea typeface="Arial"/>
                <a:cs typeface="Arial"/>
                <a:sym typeface="Arial"/>
              </a:defRPr>
            </a:lvl4pPr>
            <a:lvl5pPr indent="0" lvl="4" marL="0" marR="0" rtl="0" algn="r">
              <a:spcBef>
                <a:spcPts val="0"/>
              </a:spcBef>
              <a:buNone/>
              <a:defRPr sz="700">
                <a:solidFill>
                  <a:schemeClr val="dk1"/>
                </a:solidFill>
                <a:latin typeface="Arial"/>
                <a:ea typeface="Arial"/>
                <a:cs typeface="Arial"/>
                <a:sym typeface="Arial"/>
              </a:defRPr>
            </a:lvl5pPr>
            <a:lvl6pPr indent="0" lvl="5" marL="0" marR="0" rtl="0" algn="r">
              <a:spcBef>
                <a:spcPts val="0"/>
              </a:spcBef>
              <a:buNone/>
              <a:defRPr sz="700">
                <a:solidFill>
                  <a:schemeClr val="dk1"/>
                </a:solidFill>
                <a:latin typeface="Arial"/>
                <a:ea typeface="Arial"/>
                <a:cs typeface="Arial"/>
                <a:sym typeface="Arial"/>
              </a:defRPr>
            </a:lvl6pPr>
            <a:lvl7pPr indent="0" lvl="6" marL="0" marR="0" rtl="0" algn="r">
              <a:spcBef>
                <a:spcPts val="0"/>
              </a:spcBef>
              <a:buNone/>
              <a:defRPr sz="700">
                <a:solidFill>
                  <a:schemeClr val="dk1"/>
                </a:solidFill>
                <a:latin typeface="Arial"/>
                <a:ea typeface="Arial"/>
                <a:cs typeface="Arial"/>
                <a:sym typeface="Arial"/>
              </a:defRPr>
            </a:lvl7pPr>
            <a:lvl8pPr indent="0" lvl="7" marL="0" marR="0" rtl="0" algn="r">
              <a:spcBef>
                <a:spcPts val="0"/>
              </a:spcBef>
              <a:buNone/>
              <a:defRPr sz="700">
                <a:solidFill>
                  <a:schemeClr val="dk1"/>
                </a:solidFill>
                <a:latin typeface="Arial"/>
                <a:ea typeface="Arial"/>
                <a:cs typeface="Arial"/>
                <a:sym typeface="Arial"/>
              </a:defRPr>
            </a:lvl8pPr>
            <a:lvl9pPr indent="0" lvl="8" marL="0" marR="0" rtl="0" algn="r">
              <a:spcBef>
                <a:spcPts val="0"/>
              </a:spcBef>
              <a:buNone/>
              <a:defRPr sz="7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72" name="Google Shape;172;p32"/>
          <p:cNvSpPr txBox="1"/>
          <p:nvPr>
            <p:ph type="title"/>
          </p:nvPr>
        </p:nvSpPr>
        <p:spPr>
          <a:xfrm>
            <a:off x="457200" y="457200"/>
            <a:ext cx="8229600" cy="13716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2800"/>
              <a:buFont typeface="Georgia"/>
              <a:buNone/>
              <a:defRPr b="0" i="0" sz="2800" u="none" cap="none" strike="noStrik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Subtitle">
  <p:cSld name="Title and Content - Subtitle">
    <p:spTree>
      <p:nvGrpSpPr>
        <p:cNvPr id="173" name="Shape 173"/>
        <p:cNvGrpSpPr/>
        <p:nvPr/>
      </p:nvGrpSpPr>
      <p:grpSpPr>
        <a:xfrm>
          <a:off x="0" y="0"/>
          <a:ext cx="0" cy="0"/>
          <a:chOff x="0" y="0"/>
          <a:chExt cx="0" cy="0"/>
        </a:xfrm>
      </p:grpSpPr>
      <p:sp>
        <p:nvSpPr>
          <p:cNvPr id="174" name="Google Shape;174;p33"/>
          <p:cNvSpPr txBox="1"/>
          <p:nvPr>
            <p:ph idx="1" type="body"/>
          </p:nvPr>
        </p:nvSpPr>
        <p:spPr>
          <a:xfrm>
            <a:off x="457199" y="2103438"/>
            <a:ext cx="8229601" cy="4068762"/>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600"/>
              </a:spcBef>
              <a:spcAft>
                <a:spcPts val="6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75" name="Google Shape;175;p33"/>
          <p:cNvSpPr txBox="1"/>
          <p:nvPr>
            <p:ph idx="12" type="sldNum"/>
          </p:nvPr>
        </p:nvSpPr>
        <p:spPr>
          <a:xfrm>
            <a:off x="6126163" y="6492240"/>
            <a:ext cx="2560637" cy="137160"/>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sz="700">
                <a:solidFill>
                  <a:schemeClr val="dk1"/>
                </a:solidFill>
                <a:latin typeface="Arial"/>
                <a:ea typeface="Arial"/>
                <a:cs typeface="Arial"/>
                <a:sym typeface="Arial"/>
              </a:defRPr>
            </a:lvl1pPr>
            <a:lvl2pPr indent="0" lvl="1" marL="0" marR="0" rtl="0" algn="r">
              <a:spcBef>
                <a:spcPts val="0"/>
              </a:spcBef>
              <a:buNone/>
              <a:defRPr sz="700">
                <a:solidFill>
                  <a:schemeClr val="dk1"/>
                </a:solidFill>
                <a:latin typeface="Arial"/>
                <a:ea typeface="Arial"/>
                <a:cs typeface="Arial"/>
                <a:sym typeface="Arial"/>
              </a:defRPr>
            </a:lvl2pPr>
            <a:lvl3pPr indent="0" lvl="2" marL="0" marR="0" rtl="0" algn="r">
              <a:spcBef>
                <a:spcPts val="0"/>
              </a:spcBef>
              <a:buNone/>
              <a:defRPr sz="700">
                <a:solidFill>
                  <a:schemeClr val="dk1"/>
                </a:solidFill>
                <a:latin typeface="Arial"/>
                <a:ea typeface="Arial"/>
                <a:cs typeface="Arial"/>
                <a:sym typeface="Arial"/>
              </a:defRPr>
            </a:lvl3pPr>
            <a:lvl4pPr indent="0" lvl="3" marL="0" marR="0" rtl="0" algn="r">
              <a:spcBef>
                <a:spcPts val="0"/>
              </a:spcBef>
              <a:buNone/>
              <a:defRPr sz="700">
                <a:solidFill>
                  <a:schemeClr val="dk1"/>
                </a:solidFill>
                <a:latin typeface="Arial"/>
                <a:ea typeface="Arial"/>
                <a:cs typeface="Arial"/>
                <a:sym typeface="Arial"/>
              </a:defRPr>
            </a:lvl4pPr>
            <a:lvl5pPr indent="0" lvl="4" marL="0" marR="0" rtl="0" algn="r">
              <a:spcBef>
                <a:spcPts val="0"/>
              </a:spcBef>
              <a:buNone/>
              <a:defRPr sz="700">
                <a:solidFill>
                  <a:schemeClr val="dk1"/>
                </a:solidFill>
                <a:latin typeface="Arial"/>
                <a:ea typeface="Arial"/>
                <a:cs typeface="Arial"/>
                <a:sym typeface="Arial"/>
              </a:defRPr>
            </a:lvl5pPr>
            <a:lvl6pPr indent="0" lvl="5" marL="0" marR="0" rtl="0" algn="r">
              <a:spcBef>
                <a:spcPts val="0"/>
              </a:spcBef>
              <a:buNone/>
              <a:defRPr sz="700">
                <a:solidFill>
                  <a:schemeClr val="dk1"/>
                </a:solidFill>
                <a:latin typeface="Arial"/>
                <a:ea typeface="Arial"/>
                <a:cs typeface="Arial"/>
                <a:sym typeface="Arial"/>
              </a:defRPr>
            </a:lvl6pPr>
            <a:lvl7pPr indent="0" lvl="6" marL="0" marR="0" rtl="0" algn="r">
              <a:spcBef>
                <a:spcPts val="0"/>
              </a:spcBef>
              <a:buNone/>
              <a:defRPr sz="700">
                <a:solidFill>
                  <a:schemeClr val="dk1"/>
                </a:solidFill>
                <a:latin typeface="Arial"/>
                <a:ea typeface="Arial"/>
                <a:cs typeface="Arial"/>
                <a:sym typeface="Arial"/>
              </a:defRPr>
            </a:lvl7pPr>
            <a:lvl8pPr indent="0" lvl="7" marL="0" marR="0" rtl="0" algn="r">
              <a:spcBef>
                <a:spcPts val="0"/>
              </a:spcBef>
              <a:buNone/>
              <a:defRPr sz="700">
                <a:solidFill>
                  <a:schemeClr val="dk1"/>
                </a:solidFill>
                <a:latin typeface="Arial"/>
                <a:ea typeface="Arial"/>
                <a:cs typeface="Arial"/>
                <a:sym typeface="Arial"/>
              </a:defRPr>
            </a:lvl8pPr>
            <a:lvl9pPr indent="0" lvl="8" marL="0" marR="0" rtl="0" algn="r">
              <a:spcBef>
                <a:spcPts val="0"/>
              </a:spcBef>
              <a:buNone/>
              <a:defRPr sz="7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76" name="Google Shape;176;p33"/>
          <p:cNvSpPr txBox="1"/>
          <p:nvPr>
            <p:ph idx="2" type="subTitle"/>
          </p:nvPr>
        </p:nvSpPr>
        <p:spPr>
          <a:xfrm>
            <a:off x="457199" y="914401"/>
            <a:ext cx="8229602" cy="914399"/>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lvl="1"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
        <p:nvSpPr>
          <p:cNvPr id="177" name="Google Shape;177;p33"/>
          <p:cNvSpPr txBox="1"/>
          <p:nvPr>
            <p:ph type="title"/>
          </p:nvPr>
        </p:nvSpPr>
        <p:spPr>
          <a:xfrm>
            <a:off x="457200" y="457200"/>
            <a:ext cx="8229600" cy="4572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2800"/>
              <a:buFont typeface="Georgia"/>
              <a:buNone/>
              <a:defRPr b="0" i="0" sz="2800" u="none" cap="none" strike="noStrik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Content">
  <p:cSld name="One Column Content">
    <p:spTree>
      <p:nvGrpSpPr>
        <p:cNvPr id="178" name="Shape 178"/>
        <p:cNvGrpSpPr/>
        <p:nvPr/>
      </p:nvGrpSpPr>
      <p:grpSpPr>
        <a:xfrm>
          <a:off x="0" y="0"/>
          <a:ext cx="0" cy="0"/>
          <a:chOff x="0" y="0"/>
          <a:chExt cx="0" cy="0"/>
        </a:xfrm>
      </p:grpSpPr>
      <p:sp>
        <p:nvSpPr>
          <p:cNvPr id="179" name="Google Shape;179;p34"/>
          <p:cNvSpPr txBox="1"/>
          <p:nvPr>
            <p:ph idx="1" type="body"/>
          </p:nvPr>
        </p:nvSpPr>
        <p:spPr>
          <a:xfrm>
            <a:off x="457200" y="2103438"/>
            <a:ext cx="2560638" cy="4068762"/>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600"/>
              </a:spcBef>
              <a:spcAft>
                <a:spcPts val="6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80" name="Google Shape;180;p34"/>
          <p:cNvSpPr txBox="1"/>
          <p:nvPr>
            <p:ph idx="12" type="sldNum"/>
          </p:nvPr>
        </p:nvSpPr>
        <p:spPr>
          <a:xfrm>
            <a:off x="6126163" y="6492240"/>
            <a:ext cx="2560637" cy="137160"/>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sz="700">
                <a:solidFill>
                  <a:schemeClr val="dk1"/>
                </a:solidFill>
                <a:latin typeface="Arial"/>
                <a:ea typeface="Arial"/>
                <a:cs typeface="Arial"/>
                <a:sym typeface="Arial"/>
              </a:defRPr>
            </a:lvl1pPr>
            <a:lvl2pPr indent="0" lvl="1" marL="0" marR="0" rtl="0" algn="r">
              <a:spcBef>
                <a:spcPts val="0"/>
              </a:spcBef>
              <a:buNone/>
              <a:defRPr sz="700">
                <a:solidFill>
                  <a:schemeClr val="dk1"/>
                </a:solidFill>
                <a:latin typeface="Arial"/>
                <a:ea typeface="Arial"/>
                <a:cs typeface="Arial"/>
                <a:sym typeface="Arial"/>
              </a:defRPr>
            </a:lvl2pPr>
            <a:lvl3pPr indent="0" lvl="2" marL="0" marR="0" rtl="0" algn="r">
              <a:spcBef>
                <a:spcPts val="0"/>
              </a:spcBef>
              <a:buNone/>
              <a:defRPr sz="700">
                <a:solidFill>
                  <a:schemeClr val="dk1"/>
                </a:solidFill>
                <a:latin typeface="Arial"/>
                <a:ea typeface="Arial"/>
                <a:cs typeface="Arial"/>
                <a:sym typeface="Arial"/>
              </a:defRPr>
            </a:lvl3pPr>
            <a:lvl4pPr indent="0" lvl="3" marL="0" marR="0" rtl="0" algn="r">
              <a:spcBef>
                <a:spcPts val="0"/>
              </a:spcBef>
              <a:buNone/>
              <a:defRPr sz="700">
                <a:solidFill>
                  <a:schemeClr val="dk1"/>
                </a:solidFill>
                <a:latin typeface="Arial"/>
                <a:ea typeface="Arial"/>
                <a:cs typeface="Arial"/>
                <a:sym typeface="Arial"/>
              </a:defRPr>
            </a:lvl4pPr>
            <a:lvl5pPr indent="0" lvl="4" marL="0" marR="0" rtl="0" algn="r">
              <a:spcBef>
                <a:spcPts val="0"/>
              </a:spcBef>
              <a:buNone/>
              <a:defRPr sz="700">
                <a:solidFill>
                  <a:schemeClr val="dk1"/>
                </a:solidFill>
                <a:latin typeface="Arial"/>
                <a:ea typeface="Arial"/>
                <a:cs typeface="Arial"/>
                <a:sym typeface="Arial"/>
              </a:defRPr>
            </a:lvl5pPr>
            <a:lvl6pPr indent="0" lvl="5" marL="0" marR="0" rtl="0" algn="r">
              <a:spcBef>
                <a:spcPts val="0"/>
              </a:spcBef>
              <a:buNone/>
              <a:defRPr sz="700">
                <a:solidFill>
                  <a:schemeClr val="dk1"/>
                </a:solidFill>
                <a:latin typeface="Arial"/>
                <a:ea typeface="Arial"/>
                <a:cs typeface="Arial"/>
                <a:sym typeface="Arial"/>
              </a:defRPr>
            </a:lvl6pPr>
            <a:lvl7pPr indent="0" lvl="6" marL="0" marR="0" rtl="0" algn="r">
              <a:spcBef>
                <a:spcPts val="0"/>
              </a:spcBef>
              <a:buNone/>
              <a:defRPr sz="700">
                <a:solidFill>
                  <a:schemeClr val="dk1"/>
                </a:solidFill>
                <a:latin typeface="Arial"/>
                <a:ea typeface="Arial"/>
                <a:cs typeface="Arial"/>
                <a:sym typeface="Arial"/>
              </a:defRPr>
            </a:lvl7pPr>
            <a:lvl8pPr indent="0" lvl="7" marL="0" marR="0" rtl="0" algn="r">
              <a:spcBef>
                <a:spcPts val="0"/>
              </a:spcBef>
              <a:buNone/>
              <a:defRPr sz="700">
                <a:solidFill>
                  <a:schemeClr val="dk1"/>
                </a:solidFill>
                <a:latin typeface="Arial"/>
                <a:ea typeface="Arial"/>
                <a:cs typeface="Arial"/>
                <a:sym typeface="Arial"/>
              </a:defRPr>
            </a:lvl8pPr>
            <a:lvl9pPr indent="0" lvl="8" marL="0" marR="0" rtl="0" algn="r">
              <a:spcBef>
                <a:spcPts val="0"/>
              </a:spcBef>
              <a:buNone/>
              <a:defRPr sz="7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81" name="Google Shape;181;p34"/>
          <p:cNvSpPr txBox="1"/>
          <p:nvPr>
            <p:ph type="title"/>
          </p:nvPr>
        </p:nvSpPr>
        <p:spPr>
          <a:xfrm>
            <a:off x="457200" y="457200"/>
            <a:ext cx="8229600" cy="13716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2800"/>
              <a:buFont typeface="Georgia"/>
              <a:buNone/>
              <a:defRPr b="0" i="0" sz="2800" u="none" cap="none" strike="noStrik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82" name="Shape 182"/>
        <p:cNvGrpSpPr/>
        <p:nvPr/>
      </p:nvGrpSpPr>
      <p:grpSpPr>
        <a:xfrm>
          <a:off x="0" y="0"/>
          <a:ext cx="0" cy="0"/>
          <a:chOff x="0" y="0"/>
          <a:chExt cx="0" cy="0"/>
        </a:xfrm>
      </p:grpSpPr>
      <p:sp>
        <p:nvSpPr>
          <p:cNvPr id="183" name="Google Shape;183;p35"/>
          <p:cNvSpPr txBox="1"/>
          <p:nvPr>
            <p:ph idx="1" type="body"/>
          </p:nvPr>
        </p:nvSpPr>
        <p:spPr>
          <a:xfrm>
            <a:off x="457199" y="2103438"/>
            <a:ext cx="3979863" cy="4068762"/>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600"/>
              </a:spcBef>
              <a:spcAft>
                <a:spcPts val="6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84" name="Google Shape;184;p35"/>
          <p:cNvSpPr txBox="1"/>
          <p:nvPr>
            <p:ph idx="2" type="body"/>
          </p:nvPr>
        </p:nvSpPr>
        <p:spPr>
          <a:xfrm>
            <a:off x="4706938" y="2103438"/>
            <a:ext cx="3979862" cy="4068762"/>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600"/>
              </a:spcBef>
              <a:spcAft>
                <a:spcPts val="6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85" name="Google Shape;185;p35"/>
          <p:cNvSpPr txBox="1"/>
          <p:nvPr>
            <p:ph idx="12" type="sldNum"/>
          </p:nvPr>
        </p:nvSpPr>
        <p:spPr>
          <a:xfrm>
            <a:off x="6126163" y="6492240"/>
            <a:ext cx="2560637" cy="137160"/>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sz="700">
                <a:solidFill>
                  <a:schemeClr val="dk1"/>
                </a:solidFill>
                <a:latin typeface="Arial"/>
                <a:ea typeface="Arial"/>
                <a:cs typeface="Arial"/>
                <a:sym typeface="Arial"/>
              </a:defRPr>
            </a:lvl1pPr>
            <a:lvl2pPr indent="0" lvl="1" marL="0" marR="0" rtl="0" algn="r">
              <a:spcBef>
                <a:spcPts val="0"/>
              </a:spcBef>
              <a:buNone/>
              <a:defRPr sz="700">
                <a:solidFill>
                  <a:schemeClr val="dk1"/>
                </a:solidFill>
                <a:latin typeface="Arial"/>
                <a:ea typeface="Arial"/>
                <a:cs typeface="Arial"/>
                <a:sym typeface="Arial"/>
              </a:defRPr>
            </a:lvl2pPr>
            <a:lvl3pPr indent="0" lvl="2" marL="0" marR="0" rtl="0" algn="r">
              <a:spcBef>
                <a:spcPts val="0"/>
              </a:spcBef>
              <a:buNone/>
              <a:defRPr sz="700">
                <a:solidFill>
                  <a:schemeClr val="dk1"/>
                </a:solidFill>
                <a:latin typeface="Arial"/>
                <a:ea typeface="Arial"/>
                <a:cs typeface="Arial"/>
                <a:sym typeface="Arial"/>
              </a:defRPr>
            </a:lvl3pPr>
            <a:lvl4pPr indent="0" lvl="3" marL="0" marR="0" rtl="0" algn="r">
              <a:spcBef>
                <a:spcPts val="0"/>
              </a:spcBef>
              <a:buNone/>
              <a:defRPr sz="700">
                <a:solidFill>
                  <a:schemeClr val="dk1"/>
                </a:solidFill>
                <a:latin typeface="Arial"/>
                <a:ea typeface="Arial"/>
                <a:cs typeface="Arial"/>
                <a:sym typeface="Arial"/>
              </a:defRPr>
            </a:lvl4pPr>
            <a:lvl5pPr indent="0" lvl="4" marL="0" marR="0" rtl="0" algn="r">
              <a:spcBef>
                <a:spcPts val="0"/>
              </a:spcBef>
              <a:buNone/>
              <a:defRPr sz="700">
                <a:solidFill>
                  <a:schemeClr val="dk1"/>
                </a:solidFill>
                <a:latin typeface="Arial"/>
                <a:ea typeface="Arial"/>
                <a:cs typeface="Arial"/>
                <a:sym typeface="Arial"/>
              </a:defRPr>
            </a:lvl5pPr>
            <a:lvl6pPr indent="0" lvl="5" marL="0" marR="0" rtl="0" algn="r">
              <a:spcBef>
                <a:spcPts val="0"/>
              </a:spcBef>
              <a:buNone/>
              <a:defRPr sz="700">
                <a:solidFill>
                  <a:schemeClr val="dk1"/>
                </a:solidFill>
                <a:latin typeface="Arial"/>
                <a:ea typeface="Arial"/>
                <a:cs typeface="Arial"/>
                <a:sym typeface="Arial"/>
              </a:defRPr>
            </a:lvl6pPr>
            <a:lvl7pPr indent="0" lvl="6" marL="0" marR="0" rtl="0" algn="r">
              <a:spcBef>
                <a:spcPts val="0"/>
              </a:spcBef>
              <a:buNone/>
              <a:defRPr sz="700">
                <a:solidFill>
                  <a:schemeClr val="dk1"/>
                </a:solidFill>
                <a:latin typeface="Arial"/>
                <a:ea typeface="Arial"/>
                <a:cs typeface="Arial"/>
                <a:sym typeface="Arial"/>
              </a:defRPr>
            </a:lvl7pPr>
            <a:lvl8pPr indent="0" lvl="7" marL="0" marR="0" rtl="0" algn="r">
              <a:spcBef>
                <a:spcPts val="0"/>
              </a:spcBef>
              <a:buNone/>
              <a:defRPr sz="700">
                <a:solidFill>
                  <a:schemeClr val="dk1"/>
                </a:solidFill>
                <a:latin typeface="Arial"/>
                <a:ea typeface="Arial"/>
                <a:cs typeface="Arial"/>
                <a:sym typeface="Arial"/>
              </a:defRPr>
            </a:lvl8pPr>
            <a:lvl9pPr indent="0" lvl="8" marL="0" marR="0" rtl="0" algn="r">
              <a:spcBef>
                <a:spcPts val="0"/>
              </a:spcBef>
              <a:buNone/>
              <a:defRPr sz="7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86" name="Google Shape;186;p35"/>
          <p:cNvSpPr txBox="1"/>
          <p:nvPr>
            <p:ph type="title"/>
          </p:nvPr>
        </p:nvSpPr>
        <p:spPr>
          <a:xfrm>
            <a:off x="457200" y="457200"/>
            <a:ext cx="8229600" cy="13716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2800"/>
              <a:buFont typeface="Georgia"/>
              <a:buNone/>
              <a:defRPr b="0" i="0" sz="2800" u="none" cap="none" strike="noStrik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ntent">
  <p:cSld name="Three Content">
    <p:spTree>
      <p:nvGrpSpPr>
        <p:cNvPr id="187" name="Shape 187"/>
        <p:cNvGrpSpPr/>
        <p:nvPr/>
      </p:nvGrpSpPr>
      <p:grpSpPr>
        <a:xfrm>
          <a:off x="0" y="0"/>
          <a:ext cx="0" cy="0"/>
          <a:chOff x="0" y="0"/>
          <a:chExt cx="0" cy="0"/>
        </a:xfrm>
      </p:grpSpPr>
      <p:sp>
        <p:nvSpPr>
          <p:cNvPr id="188" name="Google Shape;188;p36"/>
          <p:cNvSpPr txBox="1"/>
          <p:nvPr>
            <p:ph idx="1" type="body"/>
          </p:nvPr>
        </p:nvSpPr>
        <p:spPr>
          <a:xfrm>
            <a:off x="457200" y="2103438"/>
            <a:ext cx="2560638" cy="4068762"/>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600"/>
              </a:spcBef>
              <a:spcAft>
                <a:spcPts val="6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89" name="Google Shape;189;p36"/>
          <p:cNvSpPr txBox="1"/>
          <p:nvPr>
            <p:ph idx="2" type="body"/>
          </p:nvPr>
        </p:nvSpPr>
        <p:spPr>
          <a:xfrm>
            <a:off x="3292475" y="2103438"/>
            <a:ext cx="2559050" cy="4068762"/>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600"/>
              </a:spcBef>
              <a:spcAft>
                <a:spcPts val="6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90" name="Google Shape;190;p36"/>
          <p:cNvSpPr txBox="1"/>
          <p:nvPr>
            <p:ph idx="3" type="body"/>
          </p:nvPr>
        </p:nvSpPr>
        <p:spPr>
          <a:xfrm>
            <a:off x="6126163" y="2103438"/>
            <a:ext cx="2560637" cy="4068762"/>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600"/>
              </a:spcBef>
              <a:spcAft>
                <a:spcPts val="6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91" name="Google Shape;191;p36"/>
          <p:cNvSpPr txBox="1"/>
          <p:nvPr>
            <p:ph idx="12" type="sldNum"/>
          </p:nvPr>
        </p:nvSpPr>
        <p:spPr>
          <a:xfrm>
            <a:off x="6126163" y="6492240"/>
            <a:ext cx="2560637" cy="137160"/>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sz="700">
                <a:solidFill>
                  <a:schemeClr val="dk1"/>
                </a:solidFill>
                <a:latin typeface="Arial"/>
                <a:ea typeface="Arial"/>
                <a:cs typeface="Arial"/>
                <a:sym typeface="Arial"/>
              </a:defRPr>
            </a:lvl1pPr>
            <a:lvl2pPr indent="0" lvl="1" marL="0" marR="0" rtl="0" algn="r">
              <a:spcBef>
                <a:spcPts val="0"/>
              </a:spcBef>
              <a:buNone/>
              <a:defRPr sz="700">
                <a:solidFill>
                  <a:schemeClr val="dk1"/>
                </a:solidFill>
                <a:latin typeface="Arial"/>
                <a:ea typeface="Arial"/>
                <a:cs typeface="Arial"/>
                <a:sym typeface="Arial"/>
              </a:defRPr>
            </a:lvl2pPr>
            <a:lvl3pPr indent="0" lvl="2" marL="0" marR="0" rtl="0" algn="r">
              <a:spcBef>
                <a:spcPts val="0"/>
              </a:spcBef>
              <a:buNone/>
              <a:defRPr sz="700">
                <a:solidFill>
                  <a:schemeClr val="dk1"/>
                </a:solidFill>
                <a:latin typeface="Arial"/>
                <a:ea typeface="Arial"/>
                <a:cs typeface="Arial"/>
                <a:sym typeface="Arial"/>
              </a:defRPr>
            </a:lvl3pPr>
            <a:lvl4pPr indent="0" lvl="3" marL="0" marR="0" rtl="0" algn="r">
              <a:spcBef>
                <a:spcPts val="0"/>
              </a:spcBef>
              <a:buNone/>
              <a:defRPr sz="700">
                <a:solidFill>
                  <a:schemeClr val="dk1"/>
                </a:solidFill>
                <a:latin typeface="Arial"/>
                <a:ea typeface="Arial"/>
                <a:cs typeface="Arial"/>
                <a:sym typeface="Arial"/>
              </a:defRPr>
            </a:lvl4pPr>
            <a:lvl5pPr indent="0" lvl="4" marL="0" marR="0" rtl="0" algn="r">
              <a:spcBef>
                <a:spcPts val="0"/>
              </a:spcBef>
              <a:buNone/>
              <a:defRPr sz="700">
                <a:solidFill>
                  <a:schemeClr val="dk1"/>
                </a:solidFill>
                <a:latin typeface="Arial"/>
                <a:ea typeface="Arial"/>
                <a:cs typeface="Arial"/>
                <a:sym typeface="Arial"/>
              </a:defRPr>
            </a:lvl5pPr>
            <a:lvl6pPr indent="0" lvl="5" marL="0" marR="0" rtl="0" algn="r">
              <a:spcBef>
                <a:spcPts val="0"/>
              </a:spcBef>
              <a:buNone/>
              <a:defRPr sz="700">
                <a:solidFill>
                  <a:schemeClr val="dk1"/>
                </a:solidFill>
                <a:latin typeface="Arial"/>
                <a:ea typeface="Arial"/>
                <a:cs typeface="Arial"/>
                <a:sym typeface="Arial"/>
              </a:defRPr>
            </a:lvl6pPr>
            <a:lvl7pPr indent="0" lvl="6" marL="0" marR="0" rtl="0" algn="r">
              <a:spcBef>
                <a:spcPts val="0"/>
              </a:spcBef>
              <a:buNone/>
              <a:defRPr sz="700">
                <a:solidFill>
                  <a:schemeClr val="dk1"/>
                </a:solidFill>
                <a:latin typeface="Arial"/>
                <a:ea typeface="Arial"/>
                <a:cs typeface="Arial"/>
                <a:sym typeface="Arial"/>
              </a:defRPr>
            </a:lvl7pPr>
            <a:lvl8pPr indent="0" lvl="7" marL="0" marR="0" rtl="0" algn="r">
              <a:spcBef>
                <a:spcPts val="0"/>
              </a:spcBef>
              <a:buNone/>
              <a:defRPr sz="700">
                <a:solidFill>
                  <a:schemeClr val="dk1"/>
                </a:solidFill>
                <a:latin typeface="Arial"/>
                <a:ea typeface="Arial"/>
                <a:cs typeface="Arial"/>
                <a:sym typeface="Arial"/>
              </a:defRPr>
            </a:lvl8pPr>
            <a:lvl9pPr indent="0" lvl="8" marL="0" marR="0" rtl="0" algn="r">
              <a:spcBef>
                <a:spcPts val="0"/>
              </a:spcBef>
              <a:buNone/>
              <a:defRPr sz="7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92" name="Google Shape;192;p36"/>
          <p:cNvSpPr txBox="1"/>
          <p:nvPr>
            <p:ph type="title"/>
          </p:nvPr>
        </p:nvSpPr>
        <p:spPr>
          <a:xfrm>
            <a:off x="457200" y="457200"/>
            <a:ext cx="8229600" cy="13716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2800"/>
              <a:buFont typeface="Georgia"/>
              <a:buNone/>
              <a:defRPr b="0" i="0" sz="2800" u="none" cap="none" strike="noStrik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ntent">
  <p:cSld name="Four Content">
    <p:spTree>
      <p:nvGrpSpPr>
        <p:cNvPr id="193" name="Shape 193"/>
        <p:cNvGrpSpPr/>
        <p:nvPr/>
      </p:nvGrpSpPr>
      <p:grpSpPr>
        <a:xfrm>
          <a:off x="0" y="0"/>
          <a:ext cx="0" cy="0"/>
          <a:chOff x="0" y="0"/>
          <a:chExt cx="0" cy="0"/>
        </a:xfrm>
      </p:grpSpPr>
      <p:sp>
        <p:nvSpPr>
          <p:cNvPr id="194" name="Google Shape;194;p37"/>
          <p:cNvSpPr txBox="1"/>
          <p:nvPr>
            <p:ph idx="1" type="body"/>
          </p:nvPr>
        </p:nvSpPr>
        <p:spPr>
          <a:xfrm>
            <a:off x="457200" y="2103438"/>
            <a:ext cx="1847088" cy="4068762"/>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600"/>
              </a:spcBef>
              <a:spcAft>
                <a:spcPts val="6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95" name="Google Shape;195;p37"/>
          <p:cNvSpPr txBox="1"/>
          <p:nvPr>
            <p:ph idx="2" type="body"/>
          </p:nvPr>
        </p:nvSpPr>
        <p:spPr>
          <a:xfrm>
            <a:off x="2584704" y="2103438"/>
            <a:ext cx="1847088" cy="4068762"/>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600"/>
              </a:spcBef>
              <a:spcAft>
                <a:spcPts val="6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96" name="Google Shape;196;p37"/>
          <p:cNvSpPr txBox="1"/>
          <p:nvPr>
            <p:ph idx="3" type="body"/>
          </p:nvPr>
        </p:nvSpPr>
        <p:spPr>
          <a:xfrm>
            <a:off x="4712208" y="2103438"/>
            <a:ext cx="1847088" cy="4068762"/>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600"/>
              </a:spcBef>
              <a:spcAft>
                <a:spcPts val="6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97" name="Google Shape;197;p37"/>
          <p:cNvSpPr txBox="1"/>
          <p:nvPr>
            <p:ph idx="4" type="body"/>
          </p:nvPr>
        </p:nvSpPr>
        <p:spPr>
          <a:xfrm>
            <a:off x="6839712" y="2103438"/>
            <a:ext cx="1847088" cy="4068762"/>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600"/>
              </a:spcBef>
              <a:spcAft>
                <a:spcPts val="6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98" name="Google Shape;198;p37"/>
          <p:cNvSpPr txBox="1"/>
          <p:nvPr>
            <p:ph idx="12" type="sldNum"/>
          </p:nvPr>
        </p:nvSpPr>
        <p:spPr>
          <a:xfrm>
            <a:off x="6126163" y="6492240"/>
            <a:ext cx="2560637" cy="137160"/>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sz="700">
                <a:solidFill>
                  <a:schemeClr val="dk1"/>
                </a:solidFill>
                <a:latin typeface="Arial"/>
                <a:ea typeface="Arial"/>
                <a:cs typeface="Arial"/>
                <a:sym typeface="Arial"/>
              </a:defRPr>
            </a:lvl1pPr>
            <a:lvl2pPr indent="0" lvl="1" marL="0" marR="0" rtl="0" algn="r">
              <a:spcBef>
                <a:spcPts val="0"/>
              </a:spcBef>
              <a:buNone/>
              <a:defRPr sz="700">
                <a:solidFill>
                  <a:schemeClr val="dk1"/>
                </a:solidFill>
                <a:latin typeface="Arial"/>
                <a:ea typeface="Arial"/>
                <a:cs typeface="Arial"/>
                <a:sym typeface="Arial"/>
              </a:defRPr>
            </a:lvl2pPr>
            <a:lvl3pPr indent="0" lvl="2" marL="0" marR="0" rtl="0" algn="r">
              <a:spcBef>
                <a:spcPts val="0"/>
              </a:spcBef>
              <a:buNone/>
              <a:defRPr sz="700">
                <a:solidFill>
                  <a:schemeClr val="dk1"/>
                </a:solidFill>
                <a:latin typeface="Arial"/>
                <a:ea typeface="Arial"/>
                <a:cs typeface="Arial"/>
                <a:sym typeface="Arial"/>
              </a:defRPr>
            </a:lvl3pPr>
            <a:lvl4pPr indent="0" lvl="3" marL="0" marR="0" rtl="0" algn="r">
              <a:spcBef>
                <a:spcPts val="0"/>
              </a:spcBef>
              <a:buNone/>
              <a:defRPr sz="700">
                <a:solidFill>
                  <a:schemeClr val="dk1"/>
                </a:solidFill>
                <a:latin typeface="Arial"/>
                <a:ea typeface="Arial"/>
                <a:cs typeface="Arial"/>
                <a:sym typeface="Arial"/>
              </a:defRPr>
            </a:lvl4pPr>
            <a:lvl5pPr indent="0" lvl="4" marL="0" marR="0" rtl="0" algn="r">
              <a:spcBef>
                <a:spcPts val="0"/>
              </a:spcBef>
              <a:buNone/>
              <a:defRPr sz="700">
                <a:solidFill>
                  <a:schemeClr val="dk1"/>
                </a:solidFill>
                <a:latin typeface="Arial"/>
                <a:ea typeface="Arial"/>
                <a:cs typeface="Arial"/>
                <a:sym typeface="Arial"/>
              </a:defRPr>
            </a:lvl5pPr>
            <a:lvl6pPr indent="0" lvl="5" marL="0" marR="0" rtl="0" algn="r">
              <a:spcBef>
                <a:spcPts val="0"/>
              </a:spcBef>
              <a:buNone/>
              <a:defRPr sz="700">
                <a:solidFill>
                  <a:schemeClr val="dk1"/>
                </a:solidFill>
                <a:latin typeface="Arial"/>
                <a:ea typeface="Arial"/>
                <a:cs typeface="Arial"/>
                <a:sym typeface="Arial"/>
              </a:defRPr>
            </a:lvl6pPr>
            <a:lvl7pPr indent="0" lvl="6" marL="0" marR="0" rtl="0" algn="r">
              <a:spcBef>
                <a:spcPts val="0"/>
              </a:spcBef>
              <a:buNone/>
              <a:defRPr sz="700">
                <a:solidFill>
                  <a:schemeClr val="dk1"/>
                </a:solidFill>
                <a:latin typeface="Arial"/>
                <a:ea typeface="Arial"/>
                <a:cs typeface="Arial"/>
                <a:sym typeface="Arial"/>
              </a:defRPr>
            </a:lvl7pPr>
            <a:lvl8pPr indent="0" lvl="7" marL="0" marR="0" rtl="0" algn="r">
              <a:spcBef>
                <a:spcPts val="0"/>
              </a:spcBef>
              <a:buNone/>
              <a:defRPr sz="700">
                <a:solidFill>
                  <a:schemeClr val="dk1"/>
                </a:solidFill>
                <a:latin typeface="Arial"/>
                <a:ea typeface="Arial"/>
                <a:cs typeface="Arial"/>
                <a:sym typeface="Arial"/>
              </a:defRPr>
            </a:lvl8pPr>
            <a:lvl9pPr indent="0" lvl="8" marL="0" marR="0" rtl="0" algn="r">
              <a:spcBef>
                <a:spcPts val="0"/>
              </a:spcBef>
              <a:buNone/>
              <a:defRPr sz="7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99" name="Google Shape;199;p37"/>
          <p:cNvSpPr txBox="1"/>
          <p:nvPr>
            <p:ph type="title"/>
          </p:nvPr>
        </p:nvSpPr>
        <p:spPr>
          <a:xfrm>
            <a:off x="457200" y="457200"/>
            <a:ext cx="8229600" cy="13716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2800"/>
              <a:buFont typeface="Georgia"/>
              <a:buNone/>
              <a:defRPr b="0" i="0" sz="2800" u="none" cap="none" strike="noStrik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ve Content">
  <p:cSld name="Five Content">
    <p:spTree>
      <p:nvGrpSpPr>
        <p:cNvPr id="200" name="Shape 200"/>
        <p:cNvGrpSpPr/>
        <p:nvPr/>
      </p:nvGrpSpPr>
      <p:grpSpPr>
        <a:xfrm>
          <a:off x="0" y="0"/>
          <a:ext cx="0" cy="0"/>
          <a:chOff x="0" y="0"/>
          <a:chExt cx="0" cy="0"/>
        </a:xfrm>
      </p:grpSpPr>
      <p:sp>
        <p:nvSpPr>
          <p:cNvPr id="201" name="Google Shape;201;p38"/>
          <p:cNvSpPr txBox="1"/>
          <p:nvPr>
            <p:ph idx="1" type="body"/>
          </p:nvPr>
        </p:nvSpPr>
        <p:spPr>
          <a:xfrm>
            <a:off x="457200" y="2103438"/>
            <a:ext cx="1463040" cy="4068762"/>
          </a:xfrm>
          <a:prstGeom prst="rect">
            <a:avLst/>
          </a:prstGeom>
          <a:noFill/>
          <a:ln>
            <a:noFill/>
          </a:ln>
        </p:spPr>
        <p:txBody>
          <a:bodyPr anchorCtr="0" anchor="t" bIns="0" lIns="0" spcFirstLastPara="1" rIns="0" wrap="square" tIns="0">
            <a:noAutofit/>
          </a:bodyPr>
          <a:lstStyle>
            <a:lvl1pPr indent="-304800" lvl="0" marL="457200" marR="0" rtl="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rtl="0" algn="l">
              <a:lnSpc>
                <a:spcPct val="100000"/>
              </a:lnSpc>
              <a:spcBef>
                <a:spcPts val="600"/>
              </a:spcBef>
              <a:spcAft>
                <a:spcPts val="6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202" name="Google Shape;202;p38"/>
          <p:cNvSpPr txBox="1"/>
          <p:nvPr>
            <p:ph idx="2" type="body"/>
          </p:nvPr>
        </p:nvSpPr>
        <p:spPr>
          <a:xfrm>
            <a:off x="2148840" y="2103438"/>
            <a:ext cx="1463040" cy="4068762"/>
          </a:xfrm>
          <a:prstGeom prst="rect">
            <a:avLst/>
          </a:prstGeom>
          <a:noFill/>
          <a:ln>
            <a:noFill/>
          </a:ln>
        </p:spPr>
        <p:txBody>
          <a:bodyPr anchorCtr="0" anchor="t" bIns="0" lIns="0" spcFirstLastPara="1" rIns="0" wrap="square" tIns="0">
            <a:noAutofit/>
          </a:bodyPr>
          <a:lstStyle>
            <a:lvl1pPr indent="-304800" lvl="0" marL="457200" marR="0" rtl="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rtl="0" algn="l">
              <a:lnSpc>
                <a:spcPct val="100000"/>
              </a:lnSpc>
              <a:spcBef>
                <a:spcPts val="600"/>
              </a:spcBef>
              <a:spcAft>
                <a:spcPts val="6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203" name="Google Shape;203;p38"/>
          <p:cNvSpPr txBox="1"/>
          <p:nvPr>
            <p:ph idx="3" type="body"/>
          </p:nvPr>
        </p:nvSpPr>
        <p:spPr>
          <a:xfrm>
            <a:off x="3840480" y="2103438"/>
            <a:ext cx="1463040" cy="4068762"/>
          </a:xfrm>
          <a:prstGeom prst="rect">
            <a:avLst/>
          </a:prstGeom>
          <a:noFill/>
          <a:ln>
            <a:noFill/>
          </a:ln>
        </p:spPr>
        <p:txBody>
          <a:bodyPr anchorCtr="0" anchor="t" bIns="0" lIns="0" spcFirstLastPara="1" rIns="0" wrap="square" tIns="0">
            <a:noAutofit/>
          </a:bodyPr>
          <a:lstStyle>
            <a:lvl1pPr indent="-304800" lvl="0" marL="457200" marR="0" rtl="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rtl="0" algn="l">
              <a:lnSpc>
                <a:spcPct val="100000"/>
              </a:lnSpc>
              <a:spcBef>
                <a:spcPts val="600"/>
              </a:spcBef>
              <a:spcAft>
                <a:spcPts val="6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204" name="Google Shape;204;p38"/>
          <p:cNvSpPr txBox="1"/>
          <p:nvPr>
            <p:ph idx="4" type="body"/>
          </p:nvPr>
        </p:nvSpPr>
        <p:spPr>
          <a:xfrm>
            <a:off x="5532120" y="2103438"/>
            <a:ext cx="1463040" cy="4068762"/>
          </a:xfrm>
          <a:prstGeom prst="rect">
            <a:avLst/>
          </a:prstGeom>
          <a:noFill/>
          <a:ln>
            <a:noFill/>
          </a:ln>
        </p:spPr>
        <p:txBody>
          <a:bodyPr anchorCtr="0" anchor="t" bIns="0" lIns="0" spcFirstLastPara="1" rIns="0" wrap="square" tIns="0">
            <a:noAutofit/>
          </a:bodyPr>
          <a:lstStyle>
            <a:lvl1pPr indent="-304800" lvl="0" marL="457200" marR="0" rtl="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rtl="0" algn="l">
              <a:lnSpc>
                <a:spcPct val="100000"/>
              </a:lnSpc>
              <a:spcBef>
                <a:spcPts val="600"/>
              </a:spcBef>
              <a:spcAft>
                <a:spcPts val="6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205" name="Google Shape;205;p38"/>
          <p:cNvSpPr txBox="1"/>
          <p:nvPr>
            <p:ph idx="5" type="body"/>
          </p:nvPr>
        </p:nvSpPr>
        <p:spPr>
          <a:xfrm>
            <a:off x="7223760" y="2103438"/>
            <a:ext cx="1463040" cy="4068762"/>
          </a:xfrm>
          <a:prstGeom prst="rect">
            <a:avLst/>
          </a:prstGeom>
          <a:noFill/>
          <a:ln>
            <a:noFill/>
          </a:ln>
        </p:spPr>
        <p:txBody>
          <a:bodyPr anchorCtr="0" anchor="t" bIns="0" lIns="0" spcFirstLastPara="1" rIns="0" wrap="square" tIns="0">
            <a:noAutofit/>
          </a:bodyPr>
          <a:lstStyle>
            <a:lvl1pPr indent="-304800" lvl="0" marL="457200" marR="0" rtl="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rtl="0" algn="l">
              <a:lnSpc>
                <a:spcPct val="100000"/>
              </a:lnSpc>
              <a:spcBef>
                <a:spcPts val="600"/>
              </a:spcBef>
              <a:spcAft>
                <a:spcPts val="6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206" name="Google Shape;206;p38"/>
          <p:cNvSpPr txBox="1"/>
          <p:nvPr>
            <p:ph idx="12" type="sldNum"/>
          </p:nvPr>
        </p:nvSpPr>
        <p:spPr>
          <a:xfrm>
            <a:off x="6126163" y="6492240"/>
            <a:ext cx="2560637" cy="137160"/>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sz="700">
                <a:solidFill>
                  <a:schemeClr val="dk1"/>
                </a:solidFill>
                <a:latin typeface="Arial"/>
                <a:ea typeface="Arial"/>
                <a:cs typeface="Arial"/>
                <a:sym typeface="Arial"/>
              </a:defRPr>
            </a:lvl1pPr>
            <a:lvl2pPr indent="0" lvl="1" marL="0" marR="0" rtl="0" algn="r">
              <a:spcBef>
                <a:spcPts val="0"/>
              </a:spcBef>
              <a:buNone/>
              <a:defRPr sz="700">
                <a:solidFill>
                  <a:schemeClr val="dk1"/>
                </a:solidFill>
                <a:latin typeface="Arial"/>
                <a:ea typeface="Arial"/>
                <a:cs typeface="Arial"/>
                <a:sym typeface="Arial"/>
              </a:defRPr>
            </a:lvl2pPr>
            <a:lvl3pPr indent="0" lvl="2" marL="0" marR="0" rtl="0" algn="r">
              <a:spcBef>
                <a:spcPts val="0"/>
              </a:spcBef>
              <a:buNone/>
              <a:defRPr sz="700">
                <a:solidFill>
                  <a:schemeClr val="dk1"/>
                </a:solidFill>
                <a:latin typeface="Arial"/>
                <a:ea typeface="Arial"/>
                <a:cs typeface="Arial"/>
                <a:sym typeface="Arial"/>
              </a:defRPr>
            </a:lvl3pPr>
            <a:lvl4pPr indent="0" lvl="3" marL="0" marR="0" rtl="0" algn="r">
              <a:spcBef>
                <a:spcPts val="0"/>
              </a:spcBef>
              <a:buNone/>
              <a:defRPr sz="700">
                <a:solidFill>
                  <a:schemeClr val="dk1"/>
                </a:solidFill>
                <a:latin typeface="Arial"/>
                <a:ea typeface="Arial"/>
                <a:cs typeface="Arial"/>
                <a:sym typeface="Arial"/>
              </a:defRPr>
            </a:lvl4pPr>
            <a:lvl5pPr indent="0" lvl="4" marL="0" marR="0" rtl="0" algn="r">
              <a:spcBef>
                <a:spcPts val="0"/>
              </a:spcBef>
              <a:buNone/>
              <a:defRPr sz="700">
                <a:solidFill>
                  <a:schemeClr val="dk1"/>
                </a:solidFill>
                <a:latin typeface="Arial"/>
                <a:ea typeface="Arial"/>
                <a:cs typeface="Arial"/>
                <a:sym typeface="Arial"/>
              </a:defRPr>
            </a:lvl5pPr>
            <a:lvl6pPr indent="0" lvl="5" marL="0" marR="0" rtl="0" algn="r">
              <a:spcBef>
                <a:spcPts val="0"/>
              </a:spcBef>
              <a:buNone/>
              <a:defRPr sz="700">
                <a:solidFill>
                  <a:schemeClr val="dk1"/>
                </a:solidFill>
                <a:latin typeface="Arial"/>
                <a:ea typeface="Arial"/>
                <a:cs typeface="Arial"/>
                <a:sym typeface="Arial"/>
              </a:defRPr>
            </a:lvl6pPr>
            <a:lvl7pPr indent="0" lvl="6" marL="0" marR="0" rtl="0" algn="r">
              <a:spcBef>
                <a:spcPts val="0"/>
              </a:spcBef>
              <a:buNone/>
              <a:defRPr sz="700">
                <a:solidFill>
                  <a:schemeClr val="dk1"/>
                </a:solidFill>
                <a:latin typeface="Arial"/>
                <a:ea typeface="Arial"/>
                <a:cs typeface="Arial"/>
                <a:sym typeface="Arial"/>
              </a:defRPr>
            </a:lvl7pPr>
            <a:lvl8pPr indent="0" lvl="7" marL="0" marR="0" rtl="0" algn="r">
              <a:spcBef>
                <a:spcPts val="0"/>
              </a:spcBef>
              <a:buNone/>
              <a:defRPr sz="700">
                <a:solidFill>
                  <a:schemeClr val="dk1"/>
                </a:solidFill>
                <a:latin typeface="Arial"/>
                <a:ea typeface="Arial"/>
                <a:cs typeface="Arial"/>
                <a:sym typeface="Arial"/>
              </a:defRPr>
            </a:lvl8pPr>
            <a:lvl9pPr indent="0" lvl="8" marL="0" marR="0" rtl="0" algn="r">
              <a:spcBef>
                <a:spcPts val="0"/>
              </a:spcBef>
              <a:buNone/>
              <a:defRPr sz="7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07" name="Google Shape;207;p38"/>
          <p:cNvSpPr txBox="1"/>
          <p:nvPr>
            <p:ph type="title"/>
          </p:nvPr>
        </p:nvSpPr>
        <p:spPr>
          <a:xfrm>
            <a:off x="457200" y="457200"/>
            <a:ext cx="8229600" cy="13716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2800"/>
              <a:buFont typeface="Georgia"/>
              <a:buNone/>
              <a:defRPr b="0" i="0" sz="2800" u="none" cap="none" strike="noStrik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Rose" showMasterSp="0">
  <p:cSld name="Section Header Rose">
    <p:bg>
      <p:bgPr>
        <a:solidFill>
          <a:srgbClr val="D93954"/>
        </a:solidFill>
      </p:bgPr>
    </p:bg>
    <p:spTree>
      <p:nvGrpSpPr>
        <p:cNvPr id="208" name="Shape 208"/>
        <p:cNvGrpSpPr/>
        <p:nvPr/>
      </p:nvGrpSpPr>
      <p:grpSpPr>
        <a:xfrm>
          <a:off x="0" y="0"/>
          <a:ext cx="0" cy="0"/>
          <a:chOff x="0" y="0"/>
          <a:chExt cx="0" cy="0"/>
        </a:xfrm>
      </p:grpSpPr>
      <p:sp>
        <p:nvSpPr>
          <p:cNvPr id="209" name="Google Shape;209;p39"/>
          <p:cNvSpPr txBox="1"/>
          <p:nvPr>
            <p:ph type="title"/>
          </p:nvPr>
        </p:nvSpPr>
        <p:spPr>
          <a:xfrm>
            <a:off x="3886200" y="2103438"/>
            <a:ext cx="3520440" cy="2651442"/>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10" name="Google Shape;210;p39"/>
          <p:cNvSpPr txBox="1"/>
          <p:nvPr>
            <p:ph idx="1" type="subTitle"/>
          </p:nvPr>
        </p:nvSpPr>
        <p:spPr>
          <a:xfrm>
            <a:off x="457200" y="0"/>
            <a:ext cx="3429000" cy="6858000"/>
          </a:xfrm>
          <a:prstGeom prst="rect">
            <a:avLst/>
          </a:prstGeom>
          <a:noFill/>
          <a:ln>
            <a:noFill/>
          </a:ln>
        </p:spPr>
        <p:txBody>
          <a:bodyPr anchorCtr="0" anchor="ctr" bIns="0" lIns="0" spcFirstLastPara="1" rIns="0" wrap="square" tIns="0">
            <a:noAutofit/>
          </a:bodyPr>
          <a:lstStyle>
            <a:lvl1pPr lvl="0" marR="0" rtl="0" algn="l">
              <a:lnSpc>
                <a:spcPct val="95000"/>
              </a:lnSpc>
              <a:spcBef>
                <a:spcPts val="0"/>
              </a:spcBef>
              <a:spcAft>
                <a:spcPts val="0"/>
              </a:spcAft>
              <a:buClr>
                <a:schemeClr val="lt1"/>
              </a:buClr>
              <a:buSzPts val="45000"/>
              <a:buFont typeface="Arial"/>
              <a:buNone/>
              <a:defRPr b="0" i="0" sz="45000" u="none" cap="none" strike="noStrike">
                <a:solidFill>
                  <a:schemeClr val="lt1"/>
                </a:solidFill>
                <a:latin typeface="Arial"/>
                <a:ea typeface="Arial"/>
                <a:cs typeface="Arial"/>
                <a:sym typeface="Arial"/>
              </a:defRPr>
            </a:lvl1pPr>
            <a:lvl2pPr lvl="1" marR="0" rtl="0" algn="l">
              <a:lnSpc>
                <a:spcPct val="95000"/>
              </a:lnSpc>
              <a:spcBef>
                <a:spcPts val="0"/>
              </a:spcBef>
              <a:spcAft>
                <a:spcPts val="0"/>
              </a:spcAft>
              <a:buClr>
                <a:schemeClr val="lt1"/>
              </a:buClr>
              <a:buSzPts val="45000"/>
              <a:buFont typeface="Arial"/>
              <a:buNone/>
              <a:defRPr b="0" i="0" sz="45000" u="none" cap="none" strike="noStrike">
                <a:solidFill>
                  <a:schemeClr val="lt1"/>
                </a:solidFill>
                <a:latin typeface="Arial"/>
                <a:ea typeface="Arial"/>
                <a:cs typeface="Arial"/>
                <a:sym typeface="Arial"/>
              </a:defRPr>
            </a:lvl2pPr>
            <a:lvl3pPr lvl="2" marR="0" rtl="0" algn="l">
              <a:lnSpc>
                <a:spcPct val="95000"/>
              </a:lnSpc>
              <a:spcBef>
                <a:spcPts val="0"/>
              </a:spcBef>
              <a:spcAft>
                <a:spcPts val="0"/>
              </a:spcAft>
              <a:buClr>
                <a:schemeClr val="lt1"/>
              </a:buClr>
              <a:buSzPts val="45000"/>
              <a:buFont typeface="Arial"/>
              <a:buNone/>
              <a:defRPr b="0" i="0" sz="45000" u="none" cap="none" strike="noStrike">
                <a:solidFill>
                  <a:schemeClr val="lt1"/>
                </a:solidFill>
                <a:latin typeface="Arial"/>
                <a:ea typeface="Arial"/>
                <a:cs typeface="Arial"/>
                <a:sym typeface="Arial"/>
              </a:defRPr>
            </a:lvl3pPr>
            <a:lvl4pPr lvl="3" marR="0" rtl="0" algn="l">
              <a:lnSpc>
                <a:spcPct val="95000"/>
              </a:lnSpc>
              <a:spcBef>
                <a:spcPts val="0"/>
              </a:spcBef>
              <a:spcAft>
                <a:spcPts val="0"/>
              </a:spcAft>
              <a:buClr>
                <a:schemeClr val="lt1"/>
              </a:buClr>
              <a:buSzPts val="45000"/>
              <a:buFont typeface="Arial"/>
              <a:buNone/>
              <a:defRPr b="0" i="0" sz="45000" u="none" cap="none" strike="noStrike">
                <a:solidFill>
                  <a:schemeClr val="lt1"/>
                </a:solidFill>
                <a:latin typeface="Arial"/>
                <a:ea typeface="Arial"/>
                <a:cs typeface="Arial"/>
                <a:sym typeface="Arial"/>
              </a:defRPr>
            </a:lvl4pPr>
            <a:lvl5pPr lvl="4" marR="0" rtl="0" algn="l">
              <a:lnSpc>
                <a:spcPct val="95000"/>
              </a:lnSpc>
              <a:spcBef>
                <a:spcPts val="0"/>
              </a:spcBef>
              <a:spcAft>
                <a:spcPts val="0"/>
              </a:spcAft>
              <a:buClr>
                <a:schemeClr val="lt1"/>
              </a:buClr>
              <a:buSzPts val="45000"/>
              <a:buFont typeface="Arial"/>
              <a:buNone/>
              <a:defRPr b="0" i="0" sz="45000" u="none" cap="none" strike="noStrike">
                <a:solidFill>
                  <a:schemeClr val="lt1"/>
                </a:solidFill>
                <a:latin typeface="Arial"/>
                <a:ea typeface="Arial"/>
                <a:cs typeface="Arial"/>
                <a:sym typeface="Arial"/>
              </a:defRPr>
            </a:lvl5pPr>
            <a:lvl6pPr lvl="5" marR="0" rtl="0" algn="l">
              <a:lnSpc>
                <a:spcPct val="95000"/>
              </a:lnSpc>
              <a:spcBef>
                <a:spcPts val="0"/>
              </a:spcBef>
              <a:spcAft>
                <a:spcPts val="0"/>
              </a:spcAft>
              <a:buClr>
                <a:schemeClr val="lt1"/>
              </a:buClr>
              <a:buSzPts val="45000"/>
              <a:buFont typeface="Arial"/>
              <a:buNone/>
              <a:defRPr b="0" i="0" sz="45000" u="none" cap="none" strike="noStrike">
                <a:solidFill>
                  <a:schemeClr val="lt1"/>
                </a:solidFill>
                <a:latin typeface="Arial"/>
                <a:ea typeface="Arial"/>
                <a:cs typeface="Arial"/>
                <a:sym typeface="Arial"/>
              </a:defRPr>
            </a:lvl6pPr>
            <a:lvl7pPr lvl="6" marR="0" rtl="0" algn="l">
              <a:lnSpc>
                <a:spcPct val="95000"/>
              </a:lnSpc>
              <a:spcBef>
                <a:spcPts val="0"/>
              </a:spcBef>
              <a:spcAft>
                <a:spcPts val="0"/>
              </a:spcAft>
              <a:buClr>
                <a:schemeClr val="lt1"/>
              </a:buClr>
              <a:buSzPts val="45000"/>
              <a:buFont typeface="Arial"/>
              <a:buNone/>
              <a:defRPr b="0" i="0" sz="45000" u="none" cap="none" strike="noStrike">
                <a:solidFill>
                  <a:schemeClr val="lt1"/>
                </a:solidFill>
                <a:latin typeface="Arial"/>
                <a:ea typeface="Arial"/>
                <a:cs typeface="Arial"/>
                <a:sym typeface="Arial"/>
              </a:defRPr>
            </a:lvl7pPr>
            <a:lvl8pPr lvl="7" marR="0" rtl="0" algn="l">
              <a:lnSpc>
                <a:spcPct val="95000"/>
              </a:lnSpc>
              <a:spcBef>
                <a:spcPts val="0"/>
              </a:spcBef>
              <a:spcAft>
                <a:spcPts val="0"/>
              </a:spcAft>
              <a:buClr>
                <a:schemeClr val="lt1"/>
              </a:buClr>
              <a:buSzPts val="45000"/>
              <a:buFont typeface="Arial"/>
              <a:buNone/>
              <a:defRPr b="0" i="0" sz="45000" u="none" cap="none" strike="noStrike">
                <a:solidFill>
                  <a:schemeClr val="lt1"/>
                </a:solidFill>
                <a:latin typeface="Arial"/>
                <a:ea typeface="Arial"/>
                <a:cs typeface="Arial"/>
                <a:sym typeface="Arial"/>
              </a:defRPr>
            </a:lvl8pPr>
            <a:lvl9pPr lvl="8" marR="0" rtl="0" algn="l">
              <a:lnSpc>
                <a:spcPct val="95000"/>
              </a:lnSpc>
              <a:spcBef>
                <a:spcPts val="0"/>
              </a:spcBef>
              <a:spcAft>
                <a:spcPts val="0"/>
              </a:spcAft>
              <a:buClr>
                <a:schemeClr val="lt1"/>
              </a:buClr>
              <a:buSzPts val="45000"/>
              <a:buFont typeface="Arial"/>
              <a:buNone/>
              <a:defRPr b="0" i="0" sz="450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p:cSld name="Content and Image">
    <p:spTree>
      <p:nvGrpSpPr>
        <p:cNvPr id="211" name="Shape 211"/>
        <p:cNvGrpSpPr/>
        <p:nvPr/>
      </p:nvGrpSpPr>
      <p:grpSpPr>
        <a:xfrm>
          <a:off x="0" y="0"/>
          <a:ext cx="0" cy="0"/>
          <a:chOff x="0" y="0"/>
          <a:chExt cx="0" cy="0"/>
        </a:xfrm>
      </p:grpSpPr>
      <p:sp>
        <p:nvSpPr>
          <p:cNvPr id="212" name="Google Shape;212;p40"/>
          <p:cNvSpPr/>
          <p:nvPr/>
        </p:nvSpPr>
        <p:spPr>
          <a:xfrm>
            <a:off x="4572000" y="0"/>
            <a:ext cx="4572000" cy="6858000"/>
          </a:xfrm>
          <a:prstGeom prst="rect">
            <a:avLst/>
          </a:prstGeom>
          <a:solidFill>
            <a:srgbClr val="DEDED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400">
              <a:solidFill>
                <a:schemeClr val="lt1"/>
              </a:solidFill>
              <a:latin typeface="Arial"/>
              <a:ea typeface="Arial"/>
              <a:cs typeface="Arial"/>
              <a:sym typeface="Arial"/>
            </a:endParaRPr>
          </a:p>
        </p:txBody>
      </p:sp>
      <p:sp>
        <p:nvSpPr>
          <p:cNvPr id="213" name="Google Shape;213;p40"/>
          <p:cNvSpPr txBox="1"/>
          <p:nvPr>
            <p:ph idx="1" type="body"/>
          </p:nvPr>
        </p:nvSpPr>
        <p:spPr>
          <a:xfrm>
            <a:off x="457199" y="2103439"/>
            <a:ext cx="3979863" cy="4068761"/>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600"/>
              </a:spcBef>
              <a:spcAft>
                <a:spcPts val="6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14" name="Google Shape;214;p40"/>
          <p:cNvSpPr txBox="1"/>
          <p:nvPr>
            <p:ph idx="12" type="sldNum"/>
          </p:nvPr>
        </p:nvSpPr>
        <p:spPr>
          <a:xfrm>
            <a:off x="6126163" y="6492240"/>
            <a:ext cx="2560637" cy="137160"/>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sz="700">
                <a:solidFill>
                  <a:schemeClr val="lt1"/>
                </a:solidFill>
                <a:latin typeface="Arial"/>
                <a:ea typeface="Arial"/>
                <a:cs typeface="Arial"/>
                <a:sym typeface="Arial"/>
              </a:defRPr>
            </a:lvl1pPr>
            <a:lvl2pPr indent="0" lvl="1" marL="0" marR="0" rtl="0" algn="r">
              <a:spcBef>
                <a:spcPts val="0"/>
              </a:spcBef>
              <a:buNone/>
              <a:defRPr sz="700">
                <a:solidFill>
                  <a:schemeClr val="lt1"/>
                </a:solidFill>
                <a:latin typeface="Arial"/>
                <a:ea typeface="Arial"/>
                <a:cs typeface="Arial"/>
                <a:sym typeface="Arial"/>
              </a:defRPr>
            </a:lvl2pPr>
            <a:lvl3pPr indent="0" lvl="2" marL="0" marR="0" rtl="0" algn="r">
              <a:spcBef>
                <a:spcPts val="0"/>
              </a:spcBef>
              <a:buNone/>
              <a:defRPr sz="700">
                <a:solidFill>
                  <a:schemeClr val="lt1"/>
                </a:solidFill>
                <a:latin typeface="Arial"/>
                <a:ea typeface="Arial"/>
                <a:cs typeface="Arial"/>
                <a:sym typeface="Arial"/>
              </a:defRPr>
            </a:lvl3pPr>
            <a:lvl4pPr indent="0" lvl="3" marL="0" marR="0" rtl="0" algn="r">
              <a:spcBef>
                <a:spcPts val="0"/>
              </a:spcBef>
              <a:buNone/>
              <a:defRPr sz="700">
                <a:solidFill>
                  <a:schemeClr val="lt1"/>
                </a:solidFill>
                <a:latin typeface="Arial"/>
                <a:ea typeface="Arial"/>
                <a:cs typeface="Arial"/>
                <a:sym typeface="Arial"/>
              </a:defRPr>
            </a:lvl4pPr>
            <a:lvl5pPr indent="0" lvl="4" marL="0" marR="0" rtl="0" algn="r">
              <a:spcBef>
                <a:spcPts val="0"/>
              </a:spcBef>
              <a:buNone/>
              <a:defRPr sz="700">
                <a:solidFill>
                  <a:schemeClr val="lt1"/>
                </a:solidFill>
                <a:latin typeface="Arial"/>
                <a:ea typeface="Arial"/>
                <a:cs typeface="Arial"/>
                <a:sym typeface="Arial"/>
              </a:defRPr>
            </a:lvl5pPr>
            <a:lvl6pPr indent="0" lvl="5" marL="0" marR="0" rtl="0" algn="r">
              <a:spcBef>
                <a:spcPts val="0"/>
              </a:spcBef>
              <a:buNone/>
              <a:defRPr sz="700">
                <a:solidFill>
                  <a:schemeClr val="lt1"/>
                </a:solidFill>
                <a:latin typeface="Arial"/>
                <a:ea typeface="Arial"/>
                <a:cs typeface="Arial"/>
                <a:sym typeface="Arial"/>
              </a:defRPr>
            </a:lvl6pPr>
            <a:lvl7pPr indent="0" lvl="6" marL="0" marR="0" rtl="0" algn="r">
              <a:spcBef>
                <a:spcPts val="0"/>
              </a:spcBef>
              <a:buNone/>
              <a:defRPr sz="700">
                <a:solidFill>
                  <a:schemeClr val="lt1"/>
                </a:solidFill>
                <a:latin typeface="Arial"/>
                <a:ea typeface="Arial"/>
                <a:cs typeface="Arial"/>
                <a:sym typeface="Arial"/>
              </a:defRPr>
            </a:lvl7pPr>
            <a:lvl8pPr indent="0" lvl="7" marL="0" marR="0" rtl="0" algn="r">
              <a:spcBef>
                <a:spcPts val="0"/>
              </a:spcBef>
              <a:buNone/>
              <a:defRPr sz="700">
                <a:solidFill>
                  <a:schemeClr val="lt1"/>
                </a:solidFill>
                <a:latin typeface="Arial"/>
                <a:ea typeface="Arial"/>
                <a:cs typeface="Arial"/>
                <a:sym typeface="Arial"/>
              </a:defRPr>
            </a:lvl8pPr>
            <a:lvl9pPr indent="0" lvl="8" marL="0" marR="0" rtl="0" algn="r">
              <a:spcBef>
                <a:spcPts val="0"/>
              </a:spcBef>
              <a:buNone/>
              <a:defRPr sz="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15" name="Google Shape;215;p40"/>
          <p:cNvSpPr txBox="1"/>
          <p:nvPr>
            <p:ph type="title"/>
          </p:nvPr>
        </p:nvSpPr>
        <p:spPr>
          <a:xfrm>
            <a:off x="457200" y="457200"/>
            <a:ext cx="3979863" cy="13716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2800"/>
              <a:buFont typeface="Georgia"/>
              <a:buNone/>
              <a:defRPr b="0" i="0" sz="2800" u="none" cap="none" strike="noStrik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All Grey" showMasterSp="0">
  <p:cSld name="Title Slide All Grey">
    <p:bg>
      <p:bgPr>
        <a:solidFill>
          <a:srgbClr val="464646"/>
        </a:solidFill>
      </p:bgPr>
    </p:bg>
    <p:spTree>
      <p:nvGrpSpPr>
        <p:cNvPr id="37" name="Shape 37"/>
        <p:cNvGrpSpPr/>
        <p:nvPr/>
      </p:nvGrpSpPr>
      <p:grpSpPr>
        <a:xfrm>
          <a:off x="0" y="0"/>
          <a:ext cx="0" cy="0"/>
          <a:chOff x="0" y="0"/>
          <a:chExt cx="0" cy="0"/>
        </a:xfrm>
      </p:grpSpPr>
      <p:sp>
        <p:nvSpPr>
          <p:cNvPr id="38" name="Google Shape;38;p5"/>
          <p:cNvSpPr txBox="1"/>
          <p:nvPr>
            <p:ph type="ctrTitle"/>
          </p:nvPr>
        </p:nvSpPr>
        <p:spPr>
          <a:xfrm>
            <a:off x="457200" y="457199"/>
            <a:ext cx="5394325" cy="2514601"/>
          </a:xfrm>
          <a:prstGeom prst="rect">
            <a:avLst/>
          </a:prstGeom>
          <a:noFill/>
          <a:ln>
            <a:noFill/>
          </a:ln>
        </p:spPr>
        <p:txBody>
          <a:bodyPr anchorCtr="0" anchor="b" bIns="0" lIns="0" spcFirstLastPara="1" rIns="0" wrap="square" tIns="0">
            <a:noAutofit/>
          </a:bodyPr>
          <a:lstStyle>
            <a:lvl1pPr lvl="0" marR="0" rtl="0" algn="l">
              <a:lnSpc>
                <a:spcPct val="85000"/>
              </a:lnSpc>
              <a:spcBef>
                <a:spcPts val="0"/>
              </a:spcBef>
              <a:spcAft>
                <a:spcPts val="0"/>
              </a:spcAft>
              <a:buClr>
                <a:schemeClr val="lt1"/>
              </a:buClr>
              <a:buSzPts val="4400"/>
              <a:buFont typeface="Georgia"/>
              <a:buNone/>
              <a:defRPr b="0" i="0" sz="4400" u="none" cap="none" strike="noStrike">
                <a:solidFill>
                  <a:schemeClr val="lt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39" name="Google Shape;39;p5"/>
          <p:cNvPicPr preferRelativeResize="0"/>
          <p:nvPr/>
        </p:nvPicPr>
        <p:blipFill rotWithShape="1">
          <a:blip r:embed="rId2">
            <a:alphaModFix/>
          </a:blip>
          <a:srcRect b="0" l="0" r="0" t="0"/>
          <a:stretch/>
        </p:blipFill>
        <p:spPr>
          <a:xfrm>
            <a:off x="201168" y="5330952"/>
            <a:ext cx="1636776" cy="1351184"/>
          </a:xfrm>
          <a:prstGeom prst="rect">
            <a:avLst/>
          </a:prstGeom>
          <a:noFill/>
          <a:ln>
            <a:noFill/>
          </a:ln>
        </p:spPr>
      </p:pic>
      <p:sp>
        <p:nvSpPr>
          <p:cNvPr id="40" name="Google Shape;40;p5"/>
          <p:cNvSpPr txBox="1"/>
          <p:nvPr>
            <p:ph idx="1" type="subTitle"/>
          </p:nvPr>
        </p:nvSpPr>
        <p:spPr>
          <a:xfrm>
            <a:off x="457200" y="3749040"/>
            <a:ext cx="3980260" cy="59436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s">
  <p:cSld name="Three Images">
    <p:spTree>
      <p:nvGrpSpPr>
        <p:cNvPr id="216" name="Shape 216"/>
        <p:cNvGrpSpPr/>
        <p:nvPr/>
      </p:nvGrpSpPr>
      <p:grpSpPr>
        <a:xfrm>
          <a:off x="0" y="0"/>
          <a:ext cx="0" cy="0"/>
          <a:chOff x="0" y="0"/>
          <a:chExt cx="0" cy="0"/>
        </a:xfrm>
      </p:grpSpPr>
      <p:sp>
        <p:nvSpPr>
          <p:cNvPr id="217" name="Google Shape;217;p41"/>
          <p:cNvSpPr/>
          <p:nvPr/>
        </p:nvSpPr>
        <p:spPr>
          <a:xfrm>
            <a:off x="457200" y="2103438"/>
            <a:ext cx="2560637" cy="2194242"/>
          </a:xfrm>
          <a:prstGeom prst="rect">
            <a:avLst/>
          </a:prstGeom>
          <a:solidFill>
            <a:srgbClr val="DEDED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400">
              <a:solidFill>
                <a:schemeClr val="lt1"/>
              </a:solidFill>
              <a:latin typeface="Arial"/>
              <a:ea typeface="Arial"/>
              <a:cs typeface="Arial"/>
              <a:sym typeface="Arial"/>
            </a:endParaRPr>
          </a:p>
        </p:txBody>
      </p:sp>
      <p:sp>
        <p:nvSpPr>
          <p:cNvPr id="218" name="Google Shape;218;p41"/>
          <p:cNvSpPr/>
          <p:nvPr/>
        </p:nvSpPr>
        <p:spPr>
          <a:xfrm>
            <a:off x="3291681" y="2103438"/>
            <a:ext cx="2560637" cy="2194242"/>
          </a:xfrm>
          <a:prstGeom prst="rect">
            <a:avLst/>
          </a:prstGeom>
          <a:solidFill>
            <a:srgbClr val="DEDED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400">
              <a:solidFill>
                <a:schemeClr val="lt1"/>
              </a:solidFill>
              <a:latin typeface="Arial"/>
              <a:ea typeface="Arial"/>
              <a:cs typeface="Arial"/>
              <a:sym typeface="Arial"/>
            </a:endParaRPr>
          </a:p>
        </p:txBody>
      </p:sp>
      <p:sp>
        <p:nvSpPr>
          <p:cNvPr id="219" name="Google Shape;219;p41"/>
          <p:cNvSpPr/>
          <p:nvPr/>
        </p:nvSpPr>
        <p:spPr>
          <a:xfrm>
            <a:off x="6126163" y="2103438"/>
            <a:ext cx="2560637" cy="2194242"/>
          </a:xfrm>
          <a:prstGeom prst="rect">
            <a:avLst/>
          </a:prstGeom>
          <a:solidFill>
            <a:srgbClr val="DEDED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400">
              <a:solidFill>
                <a:schemeClr val="lt1"/>
              </a:solidFill>
              <a:latin typeface="Arial"/>
              <a:ea typeface="Arial"/>
              <a:cs typeface="Arial"/>
              <a:sym typeface="Arial"/>
            </a:endParaRPr>
          </a:p>
        </p:txBody>
      </p:sp>
      <p:sp>
        <p:nvSpPr>
          <p:cNvPr id="220" name="Google Shape;220;p41"/>
          <p:cNvSpPr txBox="1"/>
          <p:nvPr>
            <p:ph idx="1" type="body"/>
          </p:nvPr>
        </p:nvSpPr>
        <p:spPr>
          <a:xfrm>
            <a:off x="457200" y="4480560"/>
            <a:ext cx="2560638" cy="1691640"/>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300"/>
              </a:spcBef>
              <a:spcAft>
                <a:spcPts val="3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21" name="Google Shape;221;p41"/>
          <p:cNvSpPr txBox="1"/>
          <p:nvPr>
            <p:ph idx="2" type="body"/>
          </p:nvPr>
        </p:nvSpPr>
        <p:spPr>
          <a:xfrm>
            <a:off x="3292476" y="4480560"/>
            <a:ext cx="2559050" cy="1691640"/>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300"/>
              </a:spcBef>
              <a:spcAft>
                <a:spcPts val="3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22" name="Google Shape;222;p41"/>
          <p:cNvSpPr txBox="1"/>
          <p:nvPr>
            <p:ph idx="3" type="body"/>
          </p:nvPr>
        </p:nvSpPr>
        <p:spPr>
          <a:xfrm>
            <a:off x="6126163" y="4480560"/>
            <a:ext cx="2560637" cy="1691640"/>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300"/>
              </a:spcBef>
              <a:spcAft>
                <a:spcPts val="3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23" name="Google Shape;223;p41"/>
          <p:cNvSpPr txBox="1"/>
          <p:nvPr>
            <p:ph idx="12" type="sldNum"/>
          </p:nvPr>
        </p:nvSpPr>
        <p:spPr>
          <a:xfrm>
            <a:off x="6126163" y="6492240"/>
            <a:ext cx="2560637" cy="137160"/>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sz="700">
                <a:solidFill>
                  <a:schemeClr val="dk1"/>
                </a:solidFill>
                <a:latin typeface="Arial"/>
                <a:ea typeface="Arial"/>
                <a:cs typeface="Arial"/>
                <a:sym typeface="Arial"/>
              </a:defRPr>
            </a:lvl1pPr>
            <a:lvl2pPr indent="0" lvl="1" marL="0" marR="0" rtl="0" algn="r">
              <a:spcBef>
                <a:spcPts val="0"/>
              </a:spcBef>
              <a:buNone/>
              <a:defRPr sz="700">
                <a:solidFill>
                  <a:schemeClr val="dk1"/>
                </a:solidFill>
                <a:latin typeface="Arial"/>
                <a:ea typeface="Arial"/>
                <a:cs typeface="Arial"/>
                <a:sym typeface="Arial"/>
              </a:defRPr>
            </a:lvl2pPr>
            <a:lvl3pPr indent="0" lvl="2" marL="0" marR="0" rtl="0" algn="r">
              <a:spcBef>
                <a:spcPts val="0"/>
              </a:spcBef>
              <a:buNone/>
              <a:defRPr sz="700">
                <a:solidFill>
                  <a:schemeClr val="dk1"/>
                </a:solidFill>
                <a:latin typeface="Arial"/>
                <a:ea typeface="Arial"/>
                <a:cs typeface="Arial"/>
                <a:sym typeface="Arial"/>
              </a:defRPr>
            </a:lvl3pPr>
            <a:lvl4pPr indent="0" lvl="3" marL="0" marR="0" rtl="0" algn="r">
              <a:spcBef>
                <a:spcPts val="0"/>
              </a:spcBef>
              <a:buNone/>
              <a:defRPr sz="700">
                <a:solidFill>
                  <a:schemeClr val="dk1"/>
                </a:solidFill>
                <a:latin typeface="Arial"/>
                <a:ea typeface="Arial"/>
                <a:cs typeface="Arial"/>
                <a:sym typeface="Arial"/>
              </a:defRPr>
            </a:lvl4pPr>
            <a:lvl5pPr indent="0" lvl="4" marL="0" marR="0" rtl="0" algn="r">
              <a:spcBef>
                <a:spcPts val="0"/>
              </a:spcBef>
              <a:buNone/>
              <a:defRPr sz="700">
                <a:solidFill>
                  <a:schemeClr val="dk1"/>
                </a:solidFill>
                <a:latin typeface="Arial"/>
                <a:ea typeface="Arial"/>
                <a:cs typeface="Arial"/>
                <a:sym typeface="Arial"/>
              </a:defRPr>
            </a:lvl5pPr>
            <a:lvl6pPr indent="0" lvl="5" marL="0" marR="0" rtl="0" algn="r">
              <a:spcBef>
                <a:spcPts val="0"/>
              </a:spcBef>
              <a:buNone/>
              <a:defRPr sz="700">
                <a:solidFill>
                  <a:schemeClr val="dk1"/>
                </a:solidFill>
                <a:latin typeface="Arial"/>
                <a:ea typeface="Arial"/>
                <a:cs typeface="Arial"/>
                <a:sym typeface="Arial"/>
              </a:defRPr>
            </a:lvl6pPr>
            <a:lvl7pPr indent="0" lvl="6" marL="0" marR="0" rtl="0" algn="r">
              <a:spcBef>
                <a:spcPts val="0"/>
              </a:spcBef>
              <a:buNone/>
              <a:defRPr sz="700">
                <a:solidFill>
                  <a:schemeClr val="dk1"/>
                </a:solidFill>
                <a:latin typeface="Arial"/>
                <a:ea typeface="Arial"/>
                <a:cs typeface="Arial"/>
                <a:sym typeface="Arial"/>
              </a:defRPr>
            </a:lvl7pPr>
            <a:lvl8pPr indent="0" lvl="7" marL="0" marR="0" rtl="0" algn="r">
              <a:spcBef>
                <a:spcPts val="0"/>
              </a:spcBef>
              <a:buNone/>
              <a:defRPr sz="700">
                <a:solidFill>
                  <a:schemeClr val="dk1"/>
                </a:solidFill>
                <a:latin typeface="Arial"/>
                <a:ea typeface="Arial"/>
                <a:cs typeface="Arial"/>
                <a:sym typeface="Arial"/>
              </a:defRPr>
            </a:lvl8pPr>
            <a:lvl9pPr indent="0" lvl="8" marL="0" marR="0" rtl="0" algn="r">
              <a:spcBef>
                <a:spcPts val="0"/>
              </a:spcBef>
              <a:buNone/>
              <a:defRPr sz="7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24" name="Google Shape;224;p41"/>
          <p:cNvSpPr txBox="1"/>
          <p:nvPr>
            <p:ph type="title"/>
          </p:nvPr>
        </p:nvSpPr>
        <p:spPr>
          <a:xfrm>
            <a:off x="457200" y="457200"/>
            <a:ext cx="8229600" cy="13716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2800"/>
              <a:buFont typeface="Georgia"/>
              <a:buNone/>
              <a:defRPr b="0" i="0" sz="2800" u="none" cap="none" strike="noStrik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25" name="Shape 225"/>
        <p:cNvGrpSpPr/>
        <p:nvPr/>
      </p:nvGrpSpPr>
      <p:grpSpPr>
        <a:xfrm>
          <a:off x="0" y="0"/>
          <a:ext cx="0" cy="0"/>
          <a:chOff x="0" y="0"/>
          <a:chExt cx="0" cy="0"/>
        </a:xfrm>
      </p:grpSpPr>
      <p:sp>
        <p:nvSpPr>
          <p:cNvPr id="226" name="Google Shape;226;p42"/>
          <p:cNvSpPr txBox="1"/>
          <p:nvPr>
            <p:ph idx="12" type="sldNum"/>
          </p:nvPr>
        </p:nvSpPr>
        <p:spPr>
          <a:xfrm>
            <a:off x="6126163" y="6492240"/>
            <a:ext cx="2560637" cy="137160"/>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sz="700">
                <a:solidFill>
                  <a:schemeClr val="dk1"/>
                </a:solidFill>
                <a:latin typeface="Arial"/>
                <a:ea typeface="Arial"/>
                <a:cs typeface="Arial"/>
                <a:sym typeface="Arial"/>
              </a:defRPr>
            </a:lvl1pPr>
            <a:lvl2pPr indent="0" lvl="1" marL="0" marR="0" rtl="0" algn="r">
              <a:spcBef>
                <a:spcPts val="0"/>
              </a:spcBef>
              <a:buNone/>
              <a:defRPr sz="700">
                <a:solidFill>
                  <a:schemeClr val="dk1"/>
                </a:solidFill>
                <a:latin typeface="Arial"/>
                <a:ea typeface="Arial"/>
                <a:cs typeface="Arial"/>
                <a:sym typeface="Arial"/>
              </a:defRPr>
            </a:lvl2pPr>
            <a:lvl3pPr indent="0" lvl="2" marL="0" marR="0" rtl="0" algn="r">
              <a:spcBef>
                <a:spcPts val="0"/>
              </a:spcBef>
              <a:buNone/>
              <a:defRPr sz="700">
                <a:solidFill>
                  <a:schemeClr val="dk1"/>
                </a:solidFill>
                <a:latin typeface="Arial"/>
                <a:ea typeface="Arial"/>
                <a:cs typeface="Arial"/>
                <a:sym typeface="Arial"/>
              </a:defRPr>
            </a:lvl3pPr>
            <a:lvl4pPr indent="0" lvl="3" marL="0" marR="0" rtl="0" algn="r">
              <a:spcBef>
                <a:spcPts val="0"/>
              </a:spcBef>
              <a:buNone/>
              <a:defRPr sz="700">
                <a:solidFill>
                  <a:schemeClr val="dk1"/>
                </a:solidFill>
                <a:latin typeface="Arial"/>
                <a:ea typeface="Arial"/>
                <a:cs typeface="Arial"/>
                <a:sym typeface="Arial"/>
              </a:defRPr>
            </a:lvl4pPr>
            <a:lvl5pPr indent="0" lvl="4" marL="0" marR="0" rtl="0" algn="r">
              <a:spcBef>
                <a:spcPts val="0"/>
              </a:spcBef>
              <a:buNone/>
              <a:defRPr sz="700">
                <a:solidFill>
                  <a:schemeClr val="dk1"/>
                </a:solidFill>
                <a:latin typeface="Arial"/>
                <a:ea typeface="Arial"/>
                <a:cs typeface="Arial"/>
                <a:sym typeface="Arial"/>
              </a:defRPr>
            </a:lvl5pPr>
            <a:lvl6pPr indent="0" lvl="5" marL="0" marR="0" rtl="0" algn="r">
              <a:spcBef>
                <a:spcPts val="0"/>
              </a:spcBef>
              <a:buNone/>
              <a:defRPr sz="700">
                <a:solidFill>
                  <a:schemeClr val="dk1"/>
                </a:solidFill>
                <a:latin typeface="Arial"/>
                <a:ea typeface="Arial"/>
                <a:cs typeface="Arial"/>
                <a:sym typeface="Arial"/>
              </a:defRPr>
            </a:lvl6pPr>
            <a:lvl7pPr indent="0" lvl="6" marL="0" marR="0" rtl="0" algn="r">
              <a:spcBef>
                <a:spcPts val="0"/>
              </a:spcBef>
              <a:buNone/>
              <a:defRPr sz="700">
                <a:solidFill>
                  <a:schemeClr val="dk1"/>
                </a:solidFill>
                <a:latin typeface="Arial"/>
                <a:ea typeface="Arial"/>
                <a:cs typeface="Arial"/>
                <a:sym typeface="Arial"/>
              </a:defRPr>
            </a:lvl7pPr>
            <a:lvl8pPr indent="0" lvl="7" marL="0" marR="0" rtl="0" algn="r">
              <a:spcBef>
                <a:spcPts val="0"/>
              </a:spcBef>
              <a:buNone/>
              <a:defRPr sz="700">
                <a:solidFill>
                  <a:schemeClr val="dk1"/>
                </a:solidFill>
                <a:latin typeface="Arial"/>
                <a:ea typeface="Arial"/>
                <a:cs typeface="Arial"/>
                <a:sym typeface="Arial"/>
              </a:defRPr>
            </a:lvl8pPr>
            <a:lvl9pPr indent="0" lvl="8" marL="0" marR="0" rtl="0" algn="r">
              <a:spcBef>
                <a:spcPts val="0"/>
              </a:spcBef>
              <a:buNone/>
              <a:defRPr sz="7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27" name="Google Shape;227;p42"/>
          <p:cNvSpPr txBox="1"/>
          <p:nvPr>
            <p:ph type="title"/>
          </p:nvPr>
        </p:nvSpPr>
        <p:spPr>
          <a:xfrm>
            <a:off x="457200" y="457200"/>
            <a:ext cx="8229600" cy="13716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2800"/>
              <a:buFont typeface="Georgia"/>
              <a:buNone/>
              <a:defRPr b="0" i="0" sz="2800" u="none" cap="none" strike="noStrik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ntent Infographic">
  <p:cSld name="Three Content Infographic">
    <p:spTree>
      <p:nvGrpSpPr>
        <p:cNvPr id="228" name="Shape 228"/>
        <p:cNvGrpSpPr/>
        <p:nvPr/>
      </p:nvGrpSpPr>
      <p:grpSpPr>
        <a:xfrm>
          <a:off x="0" y="0"/>
          <a:ext cx="0" cy="0"/>
          <a:chOff x="0" y="0"/>
          <a:chExt cx="0" cy="0"/>
        </a:xfrm>
      </p:grpSpPr>
      <p:sp>
        <p:nvSpPr>
          <p:cNvPr id="229" name="Google Shape;229;p43"/>
          <p:cNvSpPr txBox="1"/>
          <p:nvPr>
            <p:ph idx="1" type="body"/>
          </p:nvPr>
        </p:nvSpPr>
        <p:spPr>
          <a:xfrm>
            <a:off x="457200" y="3611880"/>
            <a:ext cx="2560638" cy="2560319"/>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4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600"/>
              </a:spcBef>
              <a:spcAft>
                <a:spcPts val="6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30" name="Google Shape;230;p43"/>
          <p:cNvSpPr txBox="1"/>
          <p:nvPr>
            <p:ph idx="2" type="body"/>
          </p:nvPr>
        </p:nvSpPr>
        <p:spPr>
          <a:xfrm>
            <a:off x="457200" y="2103438"/>
            <a:ext cx="2560638" cy="1325562"/>
          </a:xfrm>
          <a:prstGeom prst="rect">
            <a:avLst/>
          </a:prstGeom>
          <a:noFill/>
          <a:ln>
            <a:noFill/>
          </a:ln>
        </p:spPr>
        <p:txBody>
          <a:bodyPr anchorCtr="0" anchor="ctr" bIns="0" lIns="0" spcFirstLastPara="1" rIns="0" wrap="square" tIns="0">
            <a:noAutofit/>
          </a:bodyPr>
          <a:lstStyle>
            <a:lvl1pPr indent="-228600" lvl="0" marL="457200" marR="0" rtl="0" algn="l">
              <a:lnSpc>
                <a:spcPct val="100000"/>
              </a:lnSpc>
              <a:spcBef>
                <a:spcPts val="0"/>
              </a:spcBef>
              <a:spcAft>
                <a:spcPts val="0"/>
              </a:spcAft>
              <a:buClr>
                <a:schemeClr val="accent3"/>
              </a:buClr>
              <a:buSzPts val="7200"/>
              <a:buFont typeface="Arial"/>
              <a:buNone/>
              <a:defRPr b="0" i="0" sz="7200" u="none" cap="none" strike="noStrike">
                <a:solidFill>
                  <a:schemeClr val="accent3"/>
                </a:solidFill>
                <a:latin typeface="Arial"/>
                <a:ea typeface="Arial"/>
                <a:cs typeface="Arial"/>
                <a:sym typeface="Arial"/>
              </a:defRPr>
            </a:lvl1pPr>
            <a:lvl2pPr indent="-317500" lvl="1" marL="914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600"/>
              </a:spcBef>
              <a:spcAft>
                <a:spcPts val="6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31" name="Google Shape;231;p43"/>
          <p:cNvSpPr txBox="1"/>
          <p:nvPr>
            <p:ph idx="3" type="body"/>
          </p:nvPr>
        </p:nvSpPr>
        <p:spPr>
          <a:xfrm>
            <a:off x="3292475" y="2103438"/>
            <a:ext cx="2559050" cy="1325562"/>
          </a:xfrm>
          <a:prstGeom prst="rect">
            <a:avLst/>
          </a:prstGeom>
          <a:noFill/>
          <a:ln>
            <a:noFill/>
          </a:ln>
        </p:spPr>
        <p:txBody>
          <a:bodyPr anchorCtr="0" anchor="ctr" bIns="0" lIns="0" spcFirstLastPara="1" rIns="0" wrap="square" tIns="0">
            <a:noAutofit/>
          </a:bodyPr>
          <a:lstStyle>
            <a:lvl1pPr indent="-228600" lvl="0" marL="457200" marR="0" rtl="0" algn="l">
              <a:lnSpc>
                <a:spcPct val="100000"/>
              </a:lnSpc>
              <a:spcBef>
                <a:spcPts val="0"/>
              </a:spcBef>
              <a:spcAft>
                <a:spcPts val="0"/>
              </a:spcAft>
              <a:buClr>
                <a:schemeClr val="dk2"/>
              </a:buClr>
              <a:buSzPts val="7200"/>
              <a:buFont typeface="Arial"/>
              <a:buNone/>
              <a:defRPr b="0" i="0" sz="7200" u="none" cap="none" strike="noStrike">
                <a:solidFill>
                  <a:schemeClr val="dk2"/>
                </a:solidFill>
                <a:latin typeface="Arial"/>
                <a:ea typeface="Arial"/>
                <a:cs typeface="Arial"/>
                <a:sym typeface="Arial"/>
              </a:defRPr>
            </a:lvl1pPr>
            <a:lvl2pPr indent="-317500" lvl="1" marL="914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600"/>
              </a:spcBef>
              <a:spcAft>
                <a:spcPts val="6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32" name="Google Shape;232;p43"/>
          <p:cNvSpPr txBox="1"/>
          <p:nvPr>
            <p:ph idx="4" type="body"/>
          </p:nvPr>
        </p:nvSpPr>
        <p:spPr>
          <a:xfrm>
            <a:off x="6126164" y="2103438"/>
            <a:ext cx="2560636" cy="1325562"/>
          </a:xfrm>
          <a:prstGeom prst="rect">
            <a:avLst/>
          </a:prstGeom>
          <a:noFill/>
          <a:ln>
            <a:noFill/>
          </a:ln>
        </p:spPr>
        <p:txBody>
          <a:bodyPr anchorCtr="0" anchor="ctr" bIns="0" lIns="0" spcFirstLastPara="1" rIns="0" wrap="square" tIns="0">
            <a:noAutofit/>
          </a:bodyPr>
          <a:lstStyle>
            <a:lvl1pPr indent="-228600" lvl="0" marL="457200" marR="0" rtl="0" algn="l">
              <a:lnSpc>
                <a:spcPct val="100000"/>
              </a:lnSpc>
              <a:spcBef>
                <a:spcPts val="0"/>
              </a:spcBef>
              <a:spcAft>
                <a:spcPts val="0"/>
              </a:spcAft>
              <a:buClr>
                <a:schemeClr val="accent1"/>
              </a:buClr>
              <a:buSzPts val="7200"/>
              <a:buFont typeface="Arial"/>
              <a:buNone/>
              <a:defRPr b="0" i="0" sz="7200" u="none" cap="none" strike="noStrike">
                <a:solidFill>
                  <a:schemeClr val="accent1"/>
                </a:solidFill>
                <a:latin typeface="Arial"/>
                <a:ea typeface="Arial"/>
                <a:cs typeface="Arial"/>
                <a:sym typeface="Arial"/>
              </a:defRPr>
            </a:lvl1pPr>
            <a:lvl2pPr indent="-317500" lvl="1" marL="914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600"/>
              </a:spcBef>
              <a:spcAft>
                <a:spcPts val="6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33" name="Google Shape;233;p43"/>
          <p:cNvSpPr txBox="1"/>
          <p:nvPr>
            <p:ph idx="12" type="sldNum"/>
          </p:nvPr>
        </p:nvSpPr>
        <p:spPr>
          <a:xfrm>
            <a:off x="6126163" y="6492240"/>
            <a:ext cx="2560637" cy="137160"/>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sz="700">
                <a:solidFill>
                  <a:schemeClr val="dk1"/>
                </a:solidFill>
                <a:latin typeface="Arial"/>
                <a:ea typeface="Arial"/>
                <a:cs typeface="Arial"/>
                <a:sym typeface="Arial"/>
              </a:defRPr>
            </a:lvl1pPr>
            <a:lvl2pPr indent="0" lvl="1" marL="0" marR="0" rtl="0" algn="r">
              <a:spcBef>
                <a:spcPts val="0"/>
              </a:spcBef>
              <a:buNone/>
              <a:defRPr sz="700">
                <a:solidFill>
                  <a:schemeClr val="dk1"/>
                </a:solidFill>
                <a:latin typeface="Arial"/>
                <a:ea typeface="Arial"/>
                <a:cs typeface="Arial"/>
                <a:sym typeface="Arial"/>
              </a:defRPr>
            </a:lvl2pPr>
            <a:lvl3pPr indent="0" lvl="2" marL="0" marR="0" rtl="0" algn="r">
              <a:spcBef>
                <a:spcPts val="0"/>
              </a:spcBef>
              <a:buNone/>
              <a:defRPr sz="700">
                <a:solidFill>
                  <a:schemeClr val="dk1"/>
                </a:solidFill>
                <a:latin typeface="Arial"/>
                <a:ea typeface="Arial"/>
                <a:cs typeface="Arial"/>
                <a:sym typeface="Arial"/>
              </a:defRPr>
            </a:lvl3pPr>
            <a:lvl4pPr indent="0" lvl="3" marL="0" marR="0" rtl="0" algn="r">
              <a:spcBef>
                <a:spcPts val="0"/>
              </a:spcBef>
              <a:buNone/>
              <a:defRPr sz="700">
                <a:solidFill>
                  <a:schemeClr val="dk1"/>
                </a:solidFill>
                <a:latin typeface="Arial"/>
                <a:ea typeface="Arial"/>
                <a:cs typeface="Arial"/>
                <a:sym typeface="Arial"/>
              </a:defRPr>
            </a:lvl4pPr>
            <a:lvl5pPr indent="0" lvl="4" marL="0" marR="0" rtl="0" algn="r">
              <a:spcBef>
                <a:spcPts val="0"/>
              </a:spcBef>
              <a:buNone/>
              <a:defRPr sz="700">
                <a:solidFill>
                  <a:schemeClr val="dk1"/>
                </a:solidFill>
                <a:latin typeface="Arial"/>
                <a:ea typeface="Arial"/>
                <a:cs typeface="Arial"/>
                <a:sym typeface="Arial"/>
              </a:defRPr>
            </a:lvl5pPr>
            <a:lvl6pPr indent="0" lvl="5" marL="0" marR="0" rtl="0" algn="r">
              <a:spcBef>
                <a:spcPts val="0"/>
              </a:spcBef>
              <a:buNone/>
              <a:defRPr sz="700">
                <a:solidFill>
                  <a:schemeClr val="dk1"/>
                </a:solidFill>
                <a:latin typeface="Arial"/>
                <a:ea typeface="Arial"/>
                <a:cs typeface="Arial"/>
                <a:sym typeface="Arial"/>
              </a:defRPr>
            </a:lvl6pPr>
            <a:lvl7pPr indent="0" lvl="6" marL="0" marR="0" rtl="0" algn="r">
              <a:spcBef>
                <a:spcPts val="0"/>
              </a:spcBef>
              <a:buNone/>
              <a:defRPr sz="700">
                <a:solidFill>
                  <a:schemeClr val="dk1"/>
                </a:solidFill>
                <a:latin typeface="Arial"/>
                <a:ea typeface="Arial"/>
                <a:cs typeface="Arial"/>
                <a:sym typeface="Arial"/>
              </a:defRPr>
            </a:lvl7pPr>
            <a:lvl8pPr indent="0" lvl="7" marL="0" marR="0" rtl="0" algn="r">
              <a:spcBef>
                <a:spcPts val="0"/>
              </a:spcBef>
              <a:buNone/>
              <a:defRPr sz="700">
                <a:solidFill>
                  <a:schemeClr val="dk1"/>
                </a:solidFill>
                <a:latin typeface="Arial"/>
                <a:ea typeface="Arial"/>
                <a:cs typeface="Arial"/>
                <a:sym typeface="Arial"/>
              </a:defRPr>
            </a:lvl8pPr>
            <a:lvl9pPr indent="0" lvl="8" marL="0" marR="0" rtl="0" algn="r">
              <a:spcBef>
                <a:spcPts val="0"/>
              </a:spcBef>
              <a:buNone/>
              <a:defRPr sz="7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34" name="Google Shape;234;p43"/>
          <p:cNvSpPr txBox="1"/>
          <p:nvPr>
            <p:ph idx="5" type="body"/>
          </p:nvPr>
        </p:nvSpPr>
        <p:spPr>
          <a:xfrm>
            <a:off x="3292475" y="3611881"/>
            <a:ext cx="2559050" cy="2560318"/>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4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600"/>
              </a:spcBef>
              <a:spcAft>
                <a:spcPts val="6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35" name="Google Shape;235;p43"/>
          <p:cNvSpPr txBox="1"/>
          <p:nvPr>
            <p:ph idx="6" type="body"/>
          </p:nvPr>
        </p:nvSpPr>
        <p:spPr>
          <a:xfrm>
            <a:off x="6123781" y="3611880"/>
            <a:ext cx="2563020" cy="2560319"/>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4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600"/>
              </a:spcBef>
              <a:spcAft>
                <a:spcPts val="6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36" name="Google Shape;236;p43"/>
          <p:cNvSpPr txBox="1"/>
          <p:nvPr>
            <p:ph type="title"/>
          </p:nvPr>
        </p:nvSpPr>
        <p:spPr>
          <a:xfrm>
            <a:off x="457200" y="457200"/>
            <a:ext cx="8229600" cy="13716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2800"/>
              <a:buFont typeface="Georgia"/>
              <a:buNone/>
              <a:defRPr b="0" i="0" sz="2800" u="none" cap="none" strike="noStrik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graphic and Chart">
  <p:cSld name="Infographic and Chart">
    <p:spTree>
      <p:nvGrpSpPr>
        <p:cNvPr id="237" name="Shape 237"/>
        <p:cNvGrpSpPr/>
        <p:nvPr/>
      </p:nvGrpSpPr>
      <p:grpSpPr>
        <a:xfrm>
          <a:off x="0" y="0"/>
          <a:ext cx="0" cy="0"/>
          <a:chOff x="0" y="0"/>
          <a:chExt cx="0" cy="0"/>
        </a:xfrm>
      </p:grpSpPr>
      <p:sp>
        <p:nvSpPr>
          <p:cNvPr id="238" name="Google Shape;238;p44"/>
          <p:cNvSpPr/>
          <p:nvPr/>
        </p:nvSpPr>
        <p:spPr>
          <a:xfrm>
            <a:off x="0" y="2103438"/>
            <a:ext cx="3017838" cy="4068762"/>
          </a:xfrm>
          <a:prstGeom prst="rect">
            <a:avLst/>
          </a:prstGeom>
          <a:solidFill>
            <a:srgbClr val="D04A0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Arial"/>
              <a:ea typeface="Arial"/>
              <a:cs typeface="Arial"/>
              <a:sym typeface="Arial"/>
            </a:endParaRPr>
          </a:p>
        </p:txBody>
      </p:sp>
      <p:sp>
        <p:nvSpPr>
          <p:cNvPr id="239" name="Google Shape;239;p44"/>
          <p:cNvSpPr txBox="1"/>
          <p:nvPr>
            <p:ph idx="1" type="body"/>
          </p:nvPr>
        </p:nvSpPr>
        <p:spPr>
          <a:xfrm>
            <a:off x="457200" y="2194560"/>
            <a:ext cx="2423159" cy="1188720"/>
          </a:xfrm>
          <a:prstGeom prst="rect">
            <a:avLst/>
          </a:prstGeom>
          <a:noFill/>
          <a:ln>
            <a:noFill/>
          </a:ln>
        </p:spPr>
        <p:txBody>
          <a:bodyPr anchorCtr="0" anchor="t" bIns="0" lIns="0" spcFirstLastPara="1" rIns="0" wrap="square" tIns="0">
            <a:noAutofit/>
          </a:bodyPr>
          <a:lstStyle>
            <a:lvl1pPr indent="-228600" lvl="0" marL="457200" marR="0" rtl="0" algn="l">
              <a:lnSpc>
                <a:spcPct val="80000"/>
              </a:lnSpc>
              <a:spcBef>
                <a:spcPts val="0"/>
              </a:spcBef>
              <a:spcAft>
                <a:spcPts val="0"/>
              </a:spcAft>
              <a:buClr>
                <a:schemeClr val="lt1"/>
              </a:buClr>
              <a:buSzPts val="9600"/>
              <a:buFont typeface="Arial"/>
              <a:buNone/>
              <a:defRPr b="1" i="0" sz="9600" u="none" cap="none" strike="noStrike">
                <a:solidFill>
                  <a:schemeClr val="lt1"/>
                </a:solidFill>
                <a:latin typeface="Arial"/>
                <a:ea typeface="Arial"/>
                <a:cs typeface="Arial"/>
                <a:sym typeface="Arial"/>
              </a:defRPr>
            </a:lvl1pPr>
            <a:lvl2pPr indent="-317500" lvl="1" marL="9144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600"/>
              </a:spcBef>
              <a:spcAft>
                <a:spcPts val="6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40" name="Google Shape;240;p44"/>
          <p:cNvSpPr txBox="1"/>
          <p:nvPr>
            <p:ph idx="2" type="body"/>
          </p:nvPr>
        </p:nvSpPr>
        <p:spPr>
          <a:xfrm>
            <a:off x="457199" y="3566160"/>
            <a:ext cx="2423160" cy="246888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228600" lvl="1" marL="9144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indent="-228600" lvl="2" marL="13716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228600" lvl="3" marL="18288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228600" lvl="4" marL="22860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228600" lvl="5" marL="27432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indent="-228600" lvl="6" marL="32004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indent="-228600" lvl="7" marL="36576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indent="-228600" lvl="8" marL="41148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p:txBody>
      </p:sp>
      <p:sp>
        <p:nvSpPr>
          <p:cNvPr id="241" name="Google Shape;241;p44"/>
          <p:cNvSpPr txBox="1"/>
          <p:nvPr>
            <p:ph idx="12" type="sldNum"/>
          </p:nvPr>
        </p:nvSpPr>
        <p:spPr>
          <a:xfrm>
            <a:off x="6126163" y="6492240"/>
            <a:ext cx="2560637" cy="137160"/>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sz="700">
                <a:solidFill>
                  <a:schemeClr val="dk1"/>
                </a:solidFill>
                <a:latin typeface="Arial"/>
                <a:ea typeface="Arial"/>
                <a:cs typeface="Arial"/>
                <a:sym typeface="Arial"/>
              </a:defRPr>
            </a:lvl1pPr>
            <a:lvl2pPr indent="0" lvl="1" marL="0" marR="0" rtl="0" algn="r">
              <a:spcBef>
                <a:spcPts val="0"/>
              </a:spcBef>
              <a:buNone/>
              <a:defRPr sz="700">
                <a:solidFill>
                  <a:schemeClr val="dk1"/>
                </a:solidFill>
                <a:latin typeface="Arial"/>
                <a:ea typeface="Arial"/>
                <a:cs typeface="Arial"/>
                <a:sym typeface="Arial"/>
              </a:defRPr>
            </a:lvl2pPr>
            <a:lvl3pPr indent="0" lvl="2" marL="0" marR="0" rtl="0" algn="r">
              <a:spcBef>
                <a:spcPts val="0"/>
              </a:spcBef>
              <a:buNone/>
              <a:defRPr sz="700">
                <a:solidFill>
                  <a:schemeClr val="dk1"/>
                </a:solidFill>
                <a:latin typeface="Arial"/>
                <a:ea typeface="Arial"/>
                <a:cs typeface="Arial"/>
                <a:sym typeface="Arial"/>
              </a:defRPr>
            </a:lvl3pPr>
            <a:lvl4pPr indent="0" lvl="3" marL="0" marR="0" rtl="0" algn="r">
              <a:spcBef>
                <a:spcPts val="0"/>
              </a:spcBef>
              <a:buNone/>
              <a:defRPr sz="700">
                <a:solidFill>
                  <a:schemeClr val="dk1"/>
                </a:solidFill>
                <a:latin typeface="Arial"/>
                <a:ea typeface="Arial"/>
                <a:cs typeface="Arial"/>
                <a:sym typeface="Arial"/>
              </a:defRPr>
            </a:lvl4pPr>
            <a:lvl5pPr indent="0" lvl="4" marL="0" marR="0" rtl="0" algn="r">
              <a:spcBef>
                <a:spcPts val="0"/>
              </a:spcBef>
              <a:buNone/>
              <a:defRPr sz="700">
                <a:solidFill>
                  <a:schemeClr val="dk1"/>
                </a:solidFill>
                <a:latin typeface="Arial"/>
                <a:ea typeface="Arial"/>
                <a:cs typeface="Arial"/>
                <a:sym typeface="Arial"/>
              </a:defRPr>
            </a:lvl5pPr>
            <a:lvl6pPr indent="0" lvl="5" marL="0" marR="0" rtl="0" algn="r">
              <a:spcBef>
                <a:spcPts val="0"/>
              </a:spcBef>
              <a:buNone/>
              <a:defRPr sz="700">
                <a:solidFill>
                  <a:schemeClr val="dk1"/>
                </a:solidFill>
                <a:latin typeface="Arial"/>
                <a:ea typeface="Arial"/>
                <a:cs typeface="Arial"/>
                <a:sym typeface="Arial"/>
              </a:defRPr>
            </a:lvl6pPr>
            <a:lvl7pPr indent="0" lvl="6" marL="0" marR="0" rtl="0" algn="r">
              <a:spcBef>
                <a:spcPts val="0"/>
              </a:spcBef>
              <a:buNone/>
              <a:defRPr sz="700">
                <a:solidFill>
                  <a:schemeClr val="dk1"/>
                </a:solidFill>
                <a:latin typeface="Arial"/>
                <a:ea typeface="Arial"/>
                <a:cs typeface="Arial"/>
                <a:sym typeface="Arial"/>
              </a:defRPr>
            </a:lvl7pPr>
            <a:lvl8pPr indent="0" lvl="7" marL="0" marR="0" rtl="0" algn="r">
              <a:spcBef>
                <a:spcPts val="0"/>
              </a:spcBef>
              <a:buNone/>
              <a:defRPr sz="700">
                <a:solidFill>
                  <a:schemeClr val="dk1"/>
                </a:solidFill>
                <a:latin typeface="Arial"/>
                <a:ea typeface="Arial"/>
                <a:cs typeface="Arial"/>
                <a:sym typeface="Arial"/>
              </a:defRPr>
            </a:lvl8pPr>
            <a:lvl9pPr indent="0" lvl="8" marL="0" marR="0" rtl="0" algn="r">
              <a:spcBef>
                <a:spcPts val="0"/>
              </a:spcBef>
              <a:buNone/>
              <a:defRPr sz="7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42" name="Google Shape;242;p44"/>
          <p:cNvSpPr txBox="1"/>
          <p:nvPr>
            <p:ph type="title"/>
          </p:nvPr>
        </p:nvSpPr>
        <p:spPr>
          <a:xfrm>
            <a:off x="457200" y="457200"/>
            <a:ext cx="8229600" cy="13716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2800"/>
              <a:buFont typeface="Georgia"/>
              <a:buNone/>
              <a:defRPr b="0" i="0" sz="2800" u="none" cap="none" strike="noStrik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Content Dark" showMasterSp="0">
  <p:cSld name="One Column Content Dark">
    <p:bg>
      <p:bgPr>
        <a:solidFill>
          <a:srgbClr val="464646"/>
        </a:solidFill>
      </p:bgPr>
    </p:bg>
    <p:spTree>
      <p:nvGrpSpPr>
        <p:cNvPr id="243" name="Shape 243"/>
        <p:cNvGrpSpPr/>
        <p:nvPr/>
      </p:nvGrpSpPr>
      <p:grpSpPr>
        <a:xfrm>
          <a:off x="0" y="0"/>
          <a:ext cx="0" cy="0"/>
          <a:chOff x="0" y="0"/>
          <a:chExt cx="0" cy="0"/>
        </a:xfrm>
      </p:grpSpPr>
      <p:sp>
        <p:nvSpPr>
          <p:cNvPr id="244" name="Google Shape;244;p45"/>
          <p:cNvSpPr txBox="1"/>
          <p:nvPr>
            <p:ph idx="1" type="body"/>
          </p:nvPr>
        </p:nvSpPr>
        <p:spPr>
          <a:xfrm>
            <a:off x="457200" y="2103438"/>
            <a:ext cx="2560638" cy="4068762"/>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1pPr>
            <a:lvl2pPr indent="-317500" lvl="1" marL="914400" marR="0" rtl="0" algn="l">
              <a:lnSpc>
                <a:spcPct val="100000"/>
              </a:lnSpc>
              <a:spcBef>
                <a:spcPts val="60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2pPr>
            <a:lvl3pPr indent="-317500" lvl="2" marL="1371600" marR="0" rtl="0" algn="l">
              <a:lnSpc>
                <a:spcPct val="100000"/>
              </a:lnSpc>
              <a:spcBef>
                <a:spcPts val="60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3pPr>
            <a:lvl4pPr indent="-317500" lvl="3" marL="1828800" marR="0" rtl="0" algn="l">
              <a:lnSpc>
                <a:spcPct val="100000"/>
              </a:lnSpc>
              <a:spcBef>
                <a:spcPts val="60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4pPr>
            <a:lvl5pPr indent="-317500" lvl="4" marL="2286000" marR="0" rtl="0" algn="l">
              <a:lnSpc>
                <a:spcPct val="100000"/>
              </a:lnSpc>
              <a:spcBef>
                <a:spcPts val="60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5pPr>
            <a:lvl6pPr indent="-317500" lvl="5" marL="2743200" marR="0" rtl="0" algn="l">
              <a:lnSpc>
                <a:spcPct val="100000"/>
              </a:lnSpc>
              <a:spcBef>
                <a:spcPts val="60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6pPr>
            <a:lvl7pPr indent="-317500" lvl="6" marL="3200400" marR="0" rtl="0" algn="l">
              <a:lnSpc>
                <a:spcPct val="100000"/>
              </a:lnSpc>
              <a:spcBef>
                <a:spcPts val="60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7pPr>
            <a:lvl8pPr indent="-317500" lvl="7" marL="3657600" marR="0" rtl="0" algn="l">
              <a:lnSpc>
                <a:spcPct val="100000"/>
              </a:lnSpc>
              <a:spcBef>
                <a:spcPts val="60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8pPr>
            <a:lvl9pPr indent="-317500" lvl="8" marL="4114800" marR="0" rtl="0" algn="l">
              <a:lnSpc>
                <a:spcPct val="100000"/>
              </a:lnSpc>
              <a:spcBef>
                <a:spcPts val="600"/>
              </a:spcBef>
              <a:spcAft>
                <a:spcPts val="600"/>
              </a:spcAft>
              <a:buClr>
                <a:schemeClr val="lt1"/>
              </a:buClr>
              <a:buSzPts val="1400"/>
              <a:buFont typeface="Arial"/>
              <a:buChar char="•"/>
              <a:defRPr b="0" i="0" sz="1400" u="none" cap="none" strike="noStrike">
                <a:solidFill>
                  <a:schemeClr val="lt1"/>
                </a:solidFill>
                <a:latin typeface="Arial"/>
                <a:ea typeface="Arial"/>
                <a:cs typeface="Arial"/>
                <a:sym typeface="Arial"/>
              </a:defRPr>
            </a:lvl9pPr>
          </a:lstStyle>
          <a:p/>
        </p:txBody>
      </p:sp>
      <p:sp>
        <p:nvSpPr>
          <p:cNvPr id="245" name="Google Shape;245;p45"/>
          <p:cNvSpPr txBox="1"/>
          <p:nvPr>
            <p:ph idx="12" type="sldNum"/>
          </p:nvPr>
        </p:nvSpPr>
        <p:spPr>
          <a:xfrm>
            <a:off x="6126163" y="6492240"/>
            <a:ext cx="2560637" cy="137160"/>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sz="700">
                <a:solidFill>
                  <a:schemeClr val="lt1"/>
                </a:solidFill>
                <a:latin typeface="Arial"/>
                <a:ea typeface="Arial"/>
                <a:cs typeface="Arial"/>
                <a:sym typeface="Arial"/>
              </a:defRPr>
            </a:lvl1pPr>
            <a:lvl2pPr indent="0" lvl="1" marL="0" marR="0" rtl="0" algn="r">
              <a:spcBef>
                <a:spcPts val="0"/>
              </a:spcBef>
              <a:buNone/>
              <a:defRPr sz="700">
                <a:solidFill>
                  <a:schemeClr val="lt1"/>
                </a:solidFill>
                <a:latin typeface="Arial"/>
                <a:ea typeface="Arial"/>
                <a:cs typeface="Arial"/>
                <a:sym typeface="Arial"/>
              </a:defRPr>
            </a:lvl2pPr>
            <a:lvl3pPr indent="0" lvl="2" marL="0" marR="0" rtl="0" algn="r">
              <a:spcBef>
                <a:spcPts val="0"/>
              </a:spcBef>
              <a:buNone/>
              <a:defRPr sz="700">
                <a:solidFill>
                  <a:schemeClr val="lt1"/>
                </a:solidFill>
                <a:latin typeface="Arial"/>
                <a:ea typeface="Arial"/>
                <a:cs typeface="Arial"/>
                <a:sym typeface="Arial"/>
              </a:defRPr>
            </a:lvl3pPr>
            <a:lvl4pPr indent="0" lvl="3" marL="0" marR="0" rtl="0" algn="r">
              <a:spcBef>
                <a:spcPts val="0"/>
              </a:spcBef>
              <a:buNone/>
              <a:defRPr sz="700">
                <a:solidFill>
                  <a:schemeClr val="lt1"/>
                </a:solidFill>
                <a:latin typeface="Arial"/>
                <a:ea typeface="Arial"/>
                <a:cs typeface="Arial"/>
                <a:sym typeface="Arial"/>
              </a:defRPr>
            </a:lvl4pPr>
            <a:lvl5pPr indent="0" lvl="4" marL="0" marR="0" rtl="0" algn="r">
              <a:spcBef>
                <a:spcPts val="0"/>
              </a:spcBef>
              <a:buNone/>
              <a:defRPr sz="700">
                <a:solidFill>
                  <a:schemeClr val="lt1"/>
                </a:solidFill>
                <a:latin typeface="Arial"/>
                <a:ea typeface="Arial"/>
                <a:cs typeface="Arial"/>
                <a:sym typeface="Arial"/>
              </a:defRPr>
            </a:lvl5pPr>
            <a:lvl6pPr indent="0" lvl="5" marL="0" marR="0" rtl="0" algn="r">
              <a:spcBef>
                <a:spcPts val="0"/>
              </a:spcBef>
              <a:buNone/>
              <a:defRPr sz="700">
                <a:solidFill>
                  <a:schemeClr val="lt1"/>
                </a:solidFill>
                <a:latin typeface="Arial"/>
                <a:ea typeface="Arial"/>
                <a:cs typeface="Arial"/>
                <a:sym typeface="Arial"/>
              </a:defRPr>
            </a:lvl6pPr>
            <a:lvl7pPr indent="0" lvl="6" marL="0" marR="0" rtl="0" algn="r">
              <a:spcBef>
                <a:spcPts val="0"/>
              </a:spcBef>
              <a:buNone/>
              <a:defRPr sz="700">
                <a:solidFill>
                  <a:schemeClr val="lt1"/>
                </a:solidFill>
                <a:latin typeface="Arial"/>
                <a:ea typeface="Arial"/>
                <a:cs typeface="Arial"/>
                <a:sym typeface="Arial"/>
              </a:defRPr>
            </a:lvl7pPr>
            <a:lvl8pPr indent="0" lvl="7" marL="0" marR="0" rtl="0" algn="r">
              <a:spcBef>
                <a:spcPts val="0"/>
              </a:spcBef>
              <a:buNone/>
              <a:defRPr sz="700">
                <a:solidFill>
                  <a:schemeClr val="lt1"/>
                </a:solidFill>
                <a:latin typeface="Arial"/>
                <a:ea typeface="Arial"/>
                <a:cs typeface="Arial"/>
                <a:sym typeface="Arial"/>
              </a:defRPr>
            </a:lvl8pPr>
            <a:lvl9pPr indent="0" lvl="8" marL="0" marR="0" rtl="0" algn="r">
              <a:spcBef>
                <a:spcPts val="0"/>
              </a:spcBef>
              <a:buNone/>
              <a:defRPr sz="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46" name="Google Shape;246;p45"/>
          <p:cNvSpPr txBox="1"/>
          <p:nvPr>
            <p:ph type="title"/>
          </p:nvPr>
        </p:nvSpPr>
        <p:spPr>
          <a:xfrm>
            <a:off x="457200" y="457200"/>
            <a:ext cx="8229600" cy="13716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lt1"/>
              </a:buClr>
              <a:buSzPts val="2800"/>
              <a:buFont typeface="Georgia"/>
              <a:buNone/>
              <a:defRPr b="0" i="0" sz="2800" u="none" cap="none" strike="noStrike">
                <a:solidFill>
                  <a:schemeClr val="lt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47" name="Google Shape;247;p45"/>
          <p:cNvSpPr txBox="1"/>
          <p:nvPr/>
        </p:nvSpPr>
        <p:spPr>
          <a:xfrm>
            <a:off x="455293" y="6492240"/>
            <a:ext cx="3981769" cy="137160"/>
          </a:xfrm>
          <a:prstGeom prst="rect">
            <a:avLst/>
          </a:prstGeom>
          <a:noFill/>
          <a:ln>
            <a:noFill/>
          </a:ln>
        </p:spPr>
        <p:txBody>
          <a:bodyPr anchorCtr="0" anchor="b" bIns="0" lIns="0" spcFirstLastPara="1" rIns="0" wrap="square" tIns="0">
            <a:noAutofit/>
          </a:bodyPr>
          <a:lstStyle/>
          <a:p>
            <a:pPr indent="0" lvl="0" marL="0" marR="0" rtl="0" algn="l">
              <a:spcBef>
                <a:spcPts val="0"/>
              </a:spcBef>
              <a:spcAft>
                <a:spcPts val="0"/>
              </a:spcAft>
              <a:buNone/>
            </a:pPr>
            <a:r>
              <a:rPr b="0" lang="en-GB" sz="700">
                <a:solidFill>
                  <a:schemeClr val="lt1"/>
                </a:solidFill>
                <a:latin typeface="Arial"/>
                <a:ea typeface="Arial"/>
                <a:cs typeface="Arial"/>
                <a:sym typeface="Arial"/>
              </a:rPr>
              <a:t>PwC</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hart Dark" showMasterSp="0">
  <p:cSld name="Title and Chart Dark">
    <p:bg>
      <p:bgPr>
        <a:solidFill>
          <a:srgbClr val="464646"/>
        </a:solidFill>
      </p:bgPr>
    </p:bg>
    <p:spTree>
      <p:nvGrpSpPr>
        <p:cNvPr id="248" name="Shape 248"/>
        <p:cNvGrpSpPr/>
        <p:nvPr/>
      </p:nvGrpSpPr>
      <p:grpSpPr>
        <a:xfrm>
          <a:off x="0" y="0"/>
          <a:ext cx="0" cy="0"/>
          <a:chOff x="0" y="0"/>
          <a:chExt cx="0" cy="0"/>
        </a:xfrm>
      </p:grpSpPr>
      <p:sp>
        <p:nvSpPr>
          <p:cNvPr id="249" name="Google Shape;249;p46"/>
          <p:cNvSpPr txBox="1"/>
          <p:nvPr>
            <p:ph idx="12" type="sldNum"/>
          </p:nvPr>
        </p:nvSpPr>
        <p:spPr>
          <a:xfrm>
            <a:off x="6126163" y="6492240"/>
            <a:ext cx="2560637" cy="137160"/>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sz="700">
                <a:solidFill>
                  <a:schemeClr val="lt1"/>
                </a:solidFill>
                <a:latin typeface="Arial"/>
                <a:ea typeface="Arial"/>
                <a:cs typeface="Arial"/>
                <a:sym typeface="Arial"/>
              </a:defRPr>
            </a:lvl1pPr>
            <a:lvl2pPr indent="0" lvl="1" marL="0" marR="0" rtl="0" algn="r">
              <a:spcBef>
                <a:spcPts val="0"/>
              </a:spcBef>
              <a:buNone/>
              <a:defRPr sz="700">
                <a:solidFill>
                  <a:schemeClr val="lt1"/>
                </a:solidFill>
                <a:latin typeface="Arial"/>
                <a:ea typeface="Arial"/>
                <a:cs typeface="Arial"/>
                <a:sym typeface="Arial"/>
              </a:defRPr>
            </a:lvl2pPr>
            <a:lvl3pPr indent="0" lvl="2" marL="0" marR="0" rtl="0" algn="r">
              <a:spcBef>
                <a:spcPts val="0"/>
              </a:spcBef>
              <a:buNone/>
              <a:defRPr sz="700">
                <a:solidFill>
                  <a:schemeClr val="lt1"/>
                </a:solidFill>
                <a:latin typeface="Arial"/>
                <a:ea typeface="Arial"/>
                <a:cs typeface="Arial"/>
                <a:sym typeface="Arial"/>
              </a:defRPr>
            </a:lvl3pPr>
            <a:lvl4pPr indent="0" lvl="3" marL="0" marR="0" rtl="0" algn="r">
              <a:spcBef>
                <a:spcPts val="0"/>
              </a:spcBef>
              <a:buNone/>
              <a:defRPr sz="700">
                <a:solidFill>
                  <a:schemeClr val="lt1"/>
                </a:solidFill>
                <a:latin typeface="Arial"/>
                <a:ea typeface="Arial"/>
                <a:cs typeface="Arial"/>
                <a:sym typeface="Arial"/>
              </a:defRPr>
            </a:lvl4pPr>
            <a:lvl5pPr indent="0" lvl="4" marL="0" marR="0" rtl="0" algn="r">
              <a:spcBef>
                <a:spcPts val="0"/>
              </a:spcBef>
              <a:buNone/>
              <a:defRPr sz="700">
                <a:solidFill>
                  <a:schemeClr val="lt1"/>
                </a:solidFill>
                <a:latin typeface="Arial"/>
                <a:ea typeface="Arial"/>
                <a:cs typeface="Arial"/>
                <a:sym typeface="Arial"/>
              </a:defRPr>
            </a:lvl5pPr>
            <a:lvl6pPr indent="0" lvl="5" marL="0" marR="0" rtl="0" algn="r">
              <a:spcBef>
                <a:spcPts val="0"/>
              </a:spcBef>
              <a:buNone/>
              <a:defRPr sz="700">
                <a:solidFill>
                  <a:schemeClr val="lt1"/>
                </a:solidFill>
                <a:latin typeface="Arial"/>
                <a:ea typeface="Arial"/>
                <a:cs typeface="Arial"/>
                <a:sym typeface="Arial"/>
              </a:defRPr>
            </a:lvl6pPr>
            <a:lvl7pPr indent="0" lvl="6" marL="0" marR="0" rtl="0" algn="r">
              <a:spcBef>
                <a:spcPts val="0"/>
              </a:spcBef>
              <a:buNone/>
              <a:defRPr sz="700">
                <a:solidFill>
                  <a:schemeClr val="lt1"/>
                </a:solidFill>
                <a:latin typeface="Arial"/>
                <a:ea typeface="Arial"/>
                <a:cs typeface="Arial"/>
                <a:sym typeface="Arial"/>
              </a:defRPr>
            </a:lvl7pPr>
            <a:lvl8pPr indent="0" lvl="7" marL="0" marR="0" rtl="0" algn="r">
              <a:spcBef>
                <a:spcPts val="0"/>
              </a:spcBef>
              <a:buNone/>
              <a:defRPr sz="700">
                <a:solidFill>
                  <a:schemeClr val="lt1"/>
                </a:solidFill>
                <a:latin typeface="Arial"/>
                <a:ea typeface="Arial"/>
                <a:cs typeface="Arial"/>
                <a:sym typeface="Arial"/>
              </a:defRPr>
            </a:lvl8pPr>
            <a:lvl9pPr indent="0" lvl="8" marL="0" marR="0" rtl="0" algn="r">
              <a:spcBef>
                <a:spcPts val="0"/>
              </a:spcBef>
              <a:buNone/>
              <a:defRPr sz="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50" name="Google Shape;250;p46"/>
          <p:cNvSpPr txBox="1"/>
          <p:nvPr>
            <p:ph type="title"/>
          </p:nvPr>
        </p:nvSpPr>
        <p:spPr>
          <a:xfrm>
            <a:off x="457200" y="457200"/>
            <a:ext cx="8229600" cy="13716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lt1"/>
              </a:buClr>
              <a:buSzPts val="2800"/>
              <a:buFont typeface="Georgia"/>
              <a:buNone/>
              <a:defRPr b="0" i="0" sz="2800" u="none" cap="none" strike="noStrike">
                <a:solidFill>
                  <a:schemeClr val="lt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51" name="Google Shape;251;p46"/>
          <p:cNvSpPr txBox="1"/>
          <p:nvPr/>
        </p:nvSpPr>
        <p:spPr>
          <a:xfrm>
            <a:off x="455293" y="6492240"/>
            <a:ext cx="3981769" cy="137160"/>
          </a:xfrm>
          <a:prstGeom prst="rect">
            <a:avLst/>
          </a:prstGeom>
          <a:noFill/>
          <a:ln>
            <a:noFill/>
          </a:ln>
        </p:spPr>
        <p:txBody>
          <a:bodyPr anchorCtr="0" anchor="b" bIns="0" lIns="0" spcFirstLastPara="1" rIns="0" wrap="square" tIns="0">
            <a:noAutofit/>
          </a:bodyPr>
          <a:lstStyle/>
          <a:p>
            <a:pPr indent="0" lvl="0" marL="0" marR="0" rtl="0" algn="l">
              <a:spcBef>
                <a:spcPts val="0"/>
              </a:spcBef>
              <a:spcAft>
                <a:spcPts val="0"/>
              </a:spcAft>
              <a:buNone/>
            </a:pPr>
            <a:r>
              <a:rPr b="0" lang="en-GB" sz="700">
                <a:solidFill>
                  <a:schemeClr val="lt1"/>
                </a:solidFill>
                <a:latin typeface="Arial"/>
                <a:ea typeface="Arial"/>
                <a:cs typeface="Arial"/>
                <a:sym typeface="Arial"/>
              </a:rPr>
              <a:t>PwC</a:t>
            </a: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Chart">
  <p:cSld name="One Column Chart">
    <p:spTree>
      <p:nvGrpSpPr>
        <p:cNvPr id="252" name="Shape 252"/>
        <p:cNvGrpSpPr/>
        <p:nvPr/>
      </p:nvGrpSpPr>
      <p:grpSpPr>
        <a:xfrm>
          <a:off x="0" y="0"/>
          <a:ext cx="0" cy="0"/>
          <a:chOff x="0" y="0"/>
          <a:chExt cx="0" cy="0"/>
        </a:xfrm>
      </p:grpSpPr>
      <p:sp>
        <p:nvSpPr>
          <p:cNvPr id="253" name="Google Shape;253;p47"/>
          <p:cNvSpPr txBox="1"/>
          <p:nvPr>
            <p:ph idx="1" type="body"/>
          </p:nvPr>
        </p:nvSpPr>
        <p:spPr>
          <a:xfrm>
            <a:off x="457200" y="2103438"/>
            <a:ext cx="2560638" cy="4068762"/>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600"/>
              </a:spcBef>
              <a:spcAft>
                <a:spcPts val="6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54" name="Google Shape;254;p47"/>
          <p:cNvSpPr txBox="1"/>
          <p:nvPr>
            <p:ph idx="12" type="sldNum"/>
          </p:nvPr>
        </p:nvSpPr>
        <p:spPr>
          <a:xfrm>
            <a:off x="6126163" y="6492240"/>
            <a:ext cx="2560637" cy="137160"/>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sz="700">
                <a:solidFill>
                  <a:schemeClr val="dk1"/>
                </a:solidFill>
                <a:latin typeface="Arial"/>
                <a:ea typeface="Arial"/>
                <a:cs typeface="Arial"/>
                <a:sym typeface="Arial"/>
              </a:defRPr>
            </a:lvl1pPr>
            <a:lvl2pPr indent="0" lvl="1" marL="0" marR="0" rtl="0" algn="r">
              <a:spcBef>
                <a:spcPts val="0"/>
              </a:spcBef>
              <a:buNone/>
              <a:defRPr sz="700">
                <a:solidFill>
                  <a:schemeClr val="dk1"/>
                </a:solidFill>
                <a:latin typeface="Arial"/>
                <a:ea typeface="Arial"/>
                <a:cs typeface="Arial"/>
                <a:sym typeface="Arial"/>
              </a:defRPr>
            </a:lvl2pPr>
            <a:lvl3pPr indent="0" lvl="2" marL="0" marR="0" rtl="0" algn="r">
              <a:spcBef>
                <a:spcPts val="0"/>
              </a:spcBef>
              <a:buNone/>
              <a:defRPr sz="700">
                <a:solidFill>
                  <a:schemeClr val="dk1"/>
                </a:solidFill>
                <a:latin typeface="Arial"/>
                <a:ea typeface="Arial"/>
                <a:cs typeface="Arial"/>
                <a:sym typeface="Arial"/>
              </a:defRPr>
            </a:lvl3pPr>
            <a:lvl4pPr indent="0" lvl="3" marL="0" marR="0" rtl="0" algn="r">
              <a:spcBef>
                <a:spcPts val="0"/>
              </a:spcBef>
              <a:buNone/>
              <a:defRPr sz="700">
                <a:solidFill>
                  <a:schemeClr val="dk1"/>
                </a:solidFill>
                <a:latin typeface="Arial"/>
                <a:ea typeface="Arial"/>
                <a:cs typeface="Arial"/>
                <a:sym typeface="Arial"/>
              </a:defRPr>
            </a:lvl4pPr>
            <a:lvl5pPr indent="0" lvl="4" marL="0" marR="0" rtl="0" algn="r">
              <a:spcBef>
                <a:spcPts val="0"/>
              </a:spcBef>
              <a:buNone/>
              <a:defRPr sz="700">
                <a:solidFill>
                  <a:schemeClr val="dk1"/>
                </a:solidFill>
                <a:latin typeface="Arial"/>
                <a:ea typeface="Arial"/>
                <a:cs typeface="Arial"/>
                <a:sym typeface="Arial"/>
              </a:defRPr>
            </a:lvl5pPr>
            <a:lvl6pPr indent="0" lvl="5" marL="0" marR="0" rtl="0" algn="r">
              <a:spcBef>
                <a:spcPts val="0"/>
              </a:spcBef>
              <a:buNone/>
              <a:defRPr sz="700">
                <a:solidFill>
                  <a:schemeClr val="dk1"/>
                </a:solidFill>
                <a:latin typeface="Arial"/>
                <a:ea typeface="Arial"/>
                <a:cs typeface="Arial"/>
                <a:sym typeface="Arial"/>
              </a:defRPr>
            </a:lvl6pPr>
            <a:lvl7pPr indent="0" lvl="6" marL="0" marR="0" rtl="0" algn="r">
              <a:spcBef>
                <a:spcPts val="0"/>
              </a:spcBef>
              <a:buNone/>
              <a:defRPr sz="700">
                <a:solidFill>
                  <a:schemeClr val="dk1"/>
                </a:solidFill>
                <a:latin typeface="Arial"/>
                <a:ea typeface="Arial"/>
                <a:cs typeface="Arial"/>
                <a:sym typeface="Arial"/>
              </a:defRPr>
            </a:lvl7pPr>
            <a:lvl8pPr indent="0" lvl="7" marL="0" marR="0" rtl="0" algn="r">
              <a:spcBef>
                <a:spcPts val="0"/>
              </a:spcBef>
              <a:buNone/>
              <a:defRPr sz="700">
                <a:solidFill>
                  <a:schemeClr val="dk1"/>
                </a:solidFill>
                <a:latin typeface="Arial"/>
                <a:ea typeface="Arial"/>
                <a:cs typeface="Arial"/>
                <a:sym typeface="Arial"/>
              </a:defRPr>
            </a:lvl8pPr>
            <a:lvl9pPr indent="0" lvl="8" marL="0" marR="0" rtl="0" algn="r">
              <a:spcBef>
                <a:spcPts val="0"/>
              </a:spcBef>
              <a:buNone/>
              <a:defRPr sz="7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55" name="Google Shape;255;p47"/>
          <p:cNvSpPr txBox="1"/>
          <p:nvPr>
            <p:ph type="title"/>
          </p:nvPr>
        </p:nvSpPr>
        <p:spPr>
          <a:xfrm>
            <a:off x="457200" y="457200"/>
            <a:ext cx="8229600" cy="13716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2800"/>
              <a:buFont typeface="Georgia"/>
              <a:buNone/>
              <a:defRPr b="0" i="0" sz="2800" u="none" cap="none" strike="noStrik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Chart Dark" showMasterSp="0">
  <p:cSld name="One Column Chart Dark">
    <p:bg>
      <p:bgPr>
        <a:solidFill>
          <a:srgbClr val="464646"/>
        </a:solidFill>
      </p:bgPr>
    </p:bg>
    <p:spTree>
      <p:nvGrpSpPr>
        <p:cNvPr id="256" name="Shape 256"/>
        <p:cNvGrpSpPr/>
        <p:nvPr/>
      </p:nvGrpSpPr>
      <p:grpSpPr>
        <a:xfrm>
          <a:off x="0" y="0"/>
          <a:ext cx="0" cy="0"/>
          <a:chOff x="0" y="0"/>
          <a:chExt cx="0" cy="0"/>
        </a:xfrm>
      </p:grpSpPr>
      <p:sp>
        <p:nvSpPr>
          <p:cNvPr id="257" name="Google Shape;257;p48"/>
          <p:cNvSpPr txBox="1"/>
          <p:nvPr>
            <p:ph idx="1" type="body"/>
          </p:nvPr>
        </p:nvSpPr>
        <p:spPr>
          <a:xfrm>
            <a:off x="457200" y="2103438"/>
            <a:ext cx="2560638" cy="4068762"/>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1pPr>
            <a:lvl2pPr indent="-317500" lvl="1" marL="914400" marR="0" rtl="0" algn="l">
              <a:lnSpc>
                <a:spcPct val="100000"/>
              </a:lnSpc>
              <a:spcBef>
                <a:spcPts val="60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2pPr>
            <a:lvl3pPr indent="-317500" lvl="2" marL="1371600" marR="0" rtl="0" algn="l">
              <a:lnSpc>
                <a:spcPct val="100000"/>
              </a:lnSpc>
              <a:spcBef>
                <a:spcPts val="60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3pPr>
            <a:lvl4pPr indent="-317500" lvl="3" marL="1828800" marR="0" rtl="0" algn="l">
              <a:lnSpc>
                <a:spcPct val="100000"/>
              </a:lnSpc>
              <a:spcBef>
                <a:spcPts val="60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4pPr>
            <a:lvl5pPr indent="-317500" lvl="4" marL="2286000" marR="0" rtl="0" algn="l">
              <a:lnSpc>
                <a:spcPct val="100000"/>
              </a:lnSpc>
              <a:spcBef>
                <a:spcPts val="60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5pPr>
            <a:lvl6pPr indent="-317500" lvl="5" marL="2743200" marR="0" rtl="0" algn="l">
              <a:lnSpc>
                <a:spcPct val="100000"/>
              </a:lnSpc>
              <a:spcBef>
                <a:spcPts val="60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6pPr>
            <a:lvl7pPr indent="-317500" lvl="6" marL="3200400" marR="0" rtl="0" algn="l">
              <a:lnSpc>
                <a:spcPct val="100000"/>
              </a:lnSpc>
              <a:spcBef>
                <a:spcPts val="60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7pPr>
            <a:lvl8pPr indent="-317500" lvl="7" marL="3657600" marR="0" rtl="0" algn="l">
              <a:lnSpc>
                <a:spcPct val="100000"/>
              </a:lnSpc>
              <a:spcBef>
                <a:spcPts val="60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8pPr>
            <a:lvl9pPr indent="-317500" lvl="8" marL="4114800" marR="0" rtl="0" algn="l">
              <a:lnSpc>
                <a:spcPct val="100000"/>
              </a:lnSpc>
              <a:spcBef>
                <a:spcPts val="600"/>
              </a:spcBef>
              <a:spcAft>
                <a:spcPts val="600"/>
              </a:spcAft>
              <a:buClr>
                <a:schemeClr val="lt1"/>
              </a:buClr>
              <a:buSzPts val="1400"/>
              <a:buFont typeface="Arial"/>
              <a:buChar char="•"/>
              <a:defRPr b="0" i="0" sz="1400" u="none" cap="none" strike="noStrike">
                <a:solidFill>
                  <a:schemeClr val="lt1"/>
                </a:solidFill>
                <a:latin typeface="Arial"/>
                <a:ea typeface="Arial"/>
                <a:cs typeface="Arial"/>
                <a:sym typeface="Arial"/>
              </a:defRPr>
            </a:lvl9pPr>
          </a:lstStyle>
          <a:p/>
        </p:txBody>
      </p:sp>
      <p:sp>
        <p:nvSpPr>
          <p:cNvPr id="258" name="Google Shape;258;p48"/>
          <p:cNvSpPr txBox="1"/>
          <p:nvPr>
            <p:ph idx="12" type="sldNum"/>
          </p:nvPr>
        </p:nvSpPr>
        <p:spPr>
          <a:xfrm>
            <a:off x="6126163" y="6492240"/>
            <a:ext cx="2560637" cy="137160"/>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sz="700">
                <a:solidFill>
                  <a:schemeClr val="lt1"/>
                </a:solidFill>
                <a:latin typeface="Arial"/>
                <a:ea typeface="Arial"/>
                <a:cs typeface="Arial"/>
                <a:sym typeface="Arial"/>
              </a:defRPr>
            </a:lvl1pPr>
            <a:lvl2pPr indent="0" lvl="1" marL="0" marR="0" rtl="0" algn="r">
              <a:spcBef>
                <a:spcPts val="0"/>
              </a:spcBef>
              <a:buNone/>
              <a:defRPr sz="700">
                <a:solidFill>
                  <a:schemeClr val="lt1"/>
                </a:solidFill>
                <a:latin typeface="Arial"/>
                <a:ea typeface="Arial"/>
                <a:cs typeface="Arial"/>
                <a:sym typeface="Arial"/>
              </a:defRPr>
            </a:lvl2pPr>
            <a:lvl3pPr indent="0" lvl="2" marL="0" marR="0" rtl="0" algn="r">
              <a:spcBef>
                <a:spcPts val="0"/>
              </a:spcBef>
              <a:buNone/>
              <a:defRPr sz="700">
                <a:solidFill>
                  <a:schemeClr val="lt1"/>
                </a:solidFill>
                <a:latin typeface="Arial"/>
                <a:ea typeface="Arial"/>
                <a:cs typeface="Arial"/>
                <a:sym typeface="Arial"/>
              </a:defRPr>
            </a:lvl3pPr>
            <a:lvl4pPr indent="0" lvl="3" marL="0" marR="0" rtl="0" algn="r">
              <a:spcBef>
                <a:spcPts val="0"/>
              </a:spcBef>
              <a:buNone/>
              <a:defRPr sz="700">
                <a:solidFill>
                  <a:schemeClr val="lt1"/>
                </a:solidFill>
                <a:latin typeface="Arial"/>
                <a:ea typeface="Arial"/>
                <a:cs typeface="Arial"/>
                <a:sym typeface="Arial"/>
              </a:defRPr>
            </a:lvl4pPr>
            <a:lvl5pPr indent="0" lvl="4" marL="0" marR="0" rtl="0" algn="r">
              <a:spcBef>
                <a:spcPts val="0"/>
              </a:spcBef>
              <a:buNone/>
              <a:defRPr sz="700">
                <a:solidFill>
                  <a:schemeClr val="lt1"/>
                </a:solidFill>
                <a:latin typeface="Arial"/>
                <a:ea typeface="Arial"/>
                <a:cs typeface="Arial"/>
                <a:sym typeface="Arial"/>
              </a:defRPr>
            </a:lvl5pPr>
            <a:lvl6pPr indent="0" lvl="5" marL="0" marR="0" rtl="0" algn="r">
              <a:spcBef>
                <a:spcPts val="0"/>
              </a:spcBef>
              <a:buNone/>
              <a:defRPr sz="700">
                <a:solidFill>
                  <a:schemeClr val="lt1"/>
                </a:solidFill>
                <a:latin typeface="Arial"/>
                <a:ea typeface="Arial"/>
                <a:cs typeface="Arial"/>
                <a:sym typeface="Arial"/>
              </a:defRPr>
            </a:lvl6pPr>
            <a:lvl7pPr indent="0" lvl="6" marL="0" marR="0" rtl="0" algn="r">
              <a:spcBef>
                <a:spcPts val="0"/>
              </a:spcBef>
              <a:buNone/>
              <a:defRPr sz="700">
                <a:solidFill>
                  <a:schemeClr val="lt1"/>
                </a:solidFill>
                <a:latin typeface="Arial"/>
                <a:ea typeface="Arial"/>
                <a:cs typeface="Arial"/>
                <a:sym typeface="Arial"/>
              </a:defRPr>
            </a:lvl7pPr>
            <a:lvl8pPr indent="0" lvl="7" marL="0" marR="0" rtl="0" algn="r">
              <a:spcBef>
                <a:spcPts val="0"/>
              </a:spcBef>
              <a:buNone/>
              <a:defRPr sz="700">
                <a:solidFill>
                  <a:schemeClr val="lt1"/>
                </a:solidFill>
                <a:latin typeface="Arial"/>
                <a:ea typeface="Arial"/>
                <a:cs typeface="Arial"/>
                <a:sym typeface="Arial"/>
              </a:defRPr>
            </a:lvl8pPr>
            <a:lvl9pPr indent="0" lvl="8" marL="0" marR="0" rtl="0" algn="r">
              <a:spcBef>
                <a:spcPts val="0"/>
              </a:spcBef>
              <a:buNone/>
              <a:defRPr sz="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59" name="Google Shape;259;p48"/>
          <p:cNvSpPr txBox="1"/>
          <p:nvPr>
            <p:ph type="title"/>
          </p:nvPr>
        </p:nvSpPr>
        <p:spPr>
          <a:xfrm>
            <a:off x="457200" y="457200"/>
            <a:ext cx="8229600" cy="13716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lt1"/>
              </a:buClr>
              <a:buSzPts val="2800"/>
              <a:buFont typeface="Georgia"/>
              <a:buNone/>
              <a:defRPr b="0" i="0" sz="2800" u="none" cap="none" strike="noStrike">
                <a:solidFill>
                  <a:schemeClr val="lt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60" name="Google Shape;260;p48"/>
          <p:cNvSpPr txBox="1"/>
          <p:nvPr/>
        </p:nvSpPr>
        <p:spPr>
          <a:xfrm>
            <a:off x="455293" y="6492240"/>
            <a:ext cx="3981769" cy="137160"/>
          </a:xfrm>
          <a:prstGeom prst="rect">
            <a:avLst/>
          </a:prstGeom>
          <a:noFill/>
          <a:ln>
            <a:noFill/>
          </a:ln>
        </p:spPr>
        <p:txBody>
          <a:bodyPr anchorCtr="0" anchor="b" bIns="0" lIns="0" spcFirstLastPara="1" rIns="0" wrap="square" tIns="0">
            <a:noAutofit/>
          </a:bodyPr>
          <a:lstStyle/>
          <a:p>
            <a:pPr indent="0" lvl="0" marL="0" marR="0" rtl="0" algn="l">
              <a:spcBef>
                <a:spcPts val="0"/>
              </a:spcBef>
              <a:spcAft>
                <a:spcPts val="0"/>
              </a:spcAft>
              <a:buNone/>
            </a:pPr>
            <a:r>
              <a:rPr b="0" lang="en-GB" sz="700">
                <a:solidFill>
                  <a:schemeClr val="lt1"/>
                </a:solidFill>
                <a:latin typeface="Arial"/>
                <a:ea typeface="Arial"/>
                <a:cs typeface="Arial"/>
                <a:sym typeface="Arial"/>
              </a:rPr>
              <a:t>PwC</a:t>
            </a: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Text Boxes for Icons">
  <p:cSld name="Four Text Boxes for Icons">
    <p:spTree>
      <p:nvGrpSpPr>
        <p:cNvPr id="261" name="Shape 261"/>
        <p:cNvGrpSpPr/>
        <p:nvPr/>
      </p:nvGrpSpPr>
      <p:grpSpPr>
        <a:xfrm>
          <a:off x="0" y="0"/>
          <a:ext cx="0" cy="0"/>
          <a:chOff x="0" y="0"/>
          <a:chExt cx="0" cy="0"/>
        </a:xfrm>
      </p:grpSpPr>
      <p:sp>
        <p:nvSpPr>
          <p:cNvPr id="262" name="Google Shape;262;p49"/>
          <p:cNvSpPr txBox="1"/>
          <p:nvPr>
            <p:ph idx="1" type="body"/>
          </p:nvPr>
        </p:nvSpPr>
        <p:spPr>
          <a:xfrm>
            <a:off x="457200" y="3429000"/>
            <a:ext cx="1847088" cy="2743200"/>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300"/>
              </a:spcBef>
              <a:spcAft>
                <a:spcPts val="3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63" name="Google Shape;263;p49"/>
          <p:cNvSpPr txBox="1"/>
          <p:nvPr>
            <p:ph idx="2" type="body"/>
          </p:nvPr>
        </p:nvSpPr>
        <p:spPr>
          <a:xfrm>
            <a:off x="2584704" y="3429000"/>
            <a:ext cx="1847088" cy="2743200"/>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300"/>
              </a:spcBef>
              <a:spcAft>
                <a:spcPts val="3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64" name="Google Shape;264;p49"/>
          <p:cNvSpPr txBox="1"/>
          <p:nvPr>
            <p:ph idx="3" type="body"/>
          </p:nvPr>
        </p:nvSpPr>
        <p:spPr>
          <a:xfrm>
            <a:off x="4712208" y="3429000"/>
            <a:ext cx="1847088" cy="2743200"/>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300"/>
              </a:spcBef>
              <a:spcAft>
                <a:spcPts val="3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65" name="Google Shape;265;p49"/>
          <p:cNvSpPr txBox="1"/>
          <p:nvPr>
            <p:ph idx="4" type="body"/>
          </p:nvPr>
        </p:nvSpPr>
        <p:spPr>
          <a:xfrm>
            <a:off x="6839712" y="3429000"/>
            <a:ext cx="1847088" cy="2743200"/>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300"/>
              </a:spcBef>
              <a:spcAft>
                <a:spcPts val="3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66" name="Google Shape;266;p49"/>
          <p:cNvSpPr txBox="1"/>
          <p:nvPr>
            <p:ph idx="12" type="sldNum"/>
          </p:nvPr>
        </p:nvSpPr>
        <p:spPr>
          <a:xfrm>
            <a:off x="6126163" y="6492240"/>
            <a:ext cx="2560637" cy="137160"/>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sz="700">
                <a:solidFill>
                  <a:schemeClr val="dk1"/>
                </a:solidFill>
                <a:latin typeface="Arial"/>
                <a:ea typeface="Arial"/>
                <a:cs typeface="Arial"/>
                <a:sym typeface="Arial"/>
              </a:defRPr>
            </a:lvl1pPr>
            <a:lvl2pPr indent="0" lvl="1" marL="0" marR="0" rtl="0" algn="r">
              <a:spcBef>
                <a:spcPts val="0"/>
              </a:spcBef>
              <a:buNone/>
              <a:defRPr sz="700">
                <a:solidFill>
                  <a:schemeClr val="dk1"/>
                </a:solidFill>
                <a:latin typeface="Arial"/>
                <a:ea typeface="Arial"/>
                <a:cs typeface="Arial"/>
                <a:sym typeface="Arial"/>
              </a:defRPr>
            </a:lvl2pPr>
            <a:lvl3pPr indent="0" lvl="2" marL="0" marR="0" rtl="0" algn="r">
              <a:spcBef>
                <a:spcPts val="0"/>
              </a:spcBef>
              <a:buNone/>
              <a:defRPr sz="700">
                <a:solidFill>
                  <a:schemeClr val="dk1"/>
                </a:solidFill>
                <a:latin typeface="Arial"/>
                <a:ea typeface="Arial"/>
                <a:cs typeface="Arial"/>
                <a:sym typeface="Arial"/>
              </a:defRPr>
            </a:lvl3pPr>
            <a:lvl4pPr indent="0" lvl="3" marL="0" marR="0" rtl="0" algn="r">
              <a:spcBef>
                <a:spcPts val="0"/>
              </a:spcBef>
              <a:buNone/>
              <a:defRPr sz="700">
                <a:solidFill>
                  <a:schemeClr val="dk1"/>
                </a:solidFill>
                <a:latin typeface="Arial"/>
                <a:ea typeface="Arial"/>
                <a:cs typeface="Arial"/>
                <a:sym typeface="Arial"/>
              </a:defRPr>
            </a:lvl4pPr>
            <a:lvl5pPr indent="0" lvl="4" marL="0" marR="0" rtl="0" algn="r">
              <a:spcBef>
                <a:spcPts val="0"/>
              </a:spcBef>
              <a:buNone/>
              <a:defRPr sz="700">
                <a:solidFill>
                  <a:schemeClr val="dk1"/>
                </a:solidFill>
                <a:latin typeface="Arial"/>
                <a:ea typeface="Arial"/>
                <a:cs typeface="Arial"/>
                <a:sym typeface="Arial"/>
              </a:defRPr>
            </a:lvl5pPr>
            <a:lvl6pPr indent="0" lvl="5" marL="0" marR="0" rtl="0" algn="r">
              <a:spcBef>
                <a:spcPts val="0"/>
              </a:spcBef>
              <a:buNone/>
              <a:defRPr sz="700">
                <a:solidFill>
                  <a:schemeClr val="dk1"/>
                </a:solidFill>
                <a:latin typeface="Arial"/>
                <a:ea typeface="Arial"/>
                <a:cs typeface="Arial"/>
                <a:sym typeface="Arial"/>
              </a:defRPr>
            </a:lvl6pPr>
            <a:lvl7pPr indent="0" lvl="6" marL="0" marR="0" rtl="0" algn="r">
              <a:spcBef>
                <a:spcPts val="0"/>
              </a:spcBef>
              <a:buNone/>
              <a:defRPr sz="700">
                <a:solidFill>
                  <a:schemeClr val="dk1"/>
                </a:solidFill>
                <a:latin typeface="Arial"/>
                <a:ea typeface="Arial"/>
                <a:cs typeface="Arial"/>
                <a:sym typeface="Arial"/>
              </a:defRPr>
            </a:lvl7pPr>
            <a:lvl8pPr indent="0" lvl="7" marL="0" marR="0" rtl="0" algn="r">
              <a:spcBef>
                <a:spcPts val="0"/>
              </a:spcBef>
              <a:buNone/>
              <a:defRPr sz="700">
                <a:solidFill>
                  <a:schemeClr val="dk1"/>
                </a:solidFill>
                <a:latin typeface="Arial"/>
                <a:ea typeface="Arial"/>
                <a:cs typeface="Arial"/>
                <a:sym typeface="Arial"/>
              </a:defRPr>
            </a:lvl8pPr>
            <a:lvl9pPr indent="0" lvl="8" marL="0" marR="0" rtl="0" algn="r">
              <a:spcBef>
                <a:spcPts val="0"/>
              </a:spcBef>
              <a:buNone/>
              <a:defRPr sz="7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67" name="Google Shape;267;p49"/>
          <p:cNvSpPr txBox="1"/>
          <p:nvPr>
            <p:ph type="title"/>
          </p:nvPr>
        </p:nvSpPr>
        <p:spPr>
          <a:xfrm>
            <a:off x="457200" y="457200"/>
            <a:ext cx="8229600" cy="13716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2800"/>
              <a:buFont typeface="Georgia"/>
              <a:buNone/>
              <a:defRPr b="0" i="0" sz="2800" u="none" cap="none" strike="noStrik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Team Images">
  <p:cSld name="Four Team Images">
    <p:spTree>
      <p:nvGrpSpPr>
        <p:cNvPr id="268" name="Shape 268"/>
        <p:cNvGrpSpPr/>
        <p:nvPr/>
      </p:nvGrpSpPr>
      <p:grpSpPr>
        <a:xfrm>
          <a:off x="0" y="0"/>
          <a:ext cx="0" cy="0"/>
          <a:chOff x="0" y="0"/>
          <a:chExt cx="0" cy="0"/>
        </a:xfrm>
      </p:grpSpPr>
      <p:sp>
        <p:nvSpPr>
          <p:cNvPr id="269" name="Google Shape;269;p50"/>
          <p:cNvSpPr/>
          <p:nvPr/>
        </p:nvSpPr>
        <p:spPr>
          <a:xfrm>
            <a:off x="457201" y="2103438"/>
            <a:ext cx="1325880" cy="1325562"/>
          </a:xfrm>
          <a:prstGeom prst="rect">
            <a:avLst/>
          </a:prstGeom>
          <a:solidFill>
            <a:srgbClr val="DEDED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400">
              <a:solidFill>
                <a:schemeClr val="lt1"/>
              </a:solidFill>
              <a:latin typeface="Arial"/>
              <a:ea typeface="Arial"/>
              <a:cs typeface="Arial"/>
              <a:sym typeface="Arial"/>
            </a:endParaRPr>
          </a:p>
        </p:txBody>
      </p:sp>
      <p:sp>
        <p:nvSpPr>
          <p:cNvPr id="270" name="Google Shape;270;p50"/>
          <p:cNvSpPr/>
          <p:nvPr/>
        </p:nvSpPr>
        <p:spPr>
          <a:xfrm>
            <a:off x="2584705" y="2103438"/>
            <a:ext cx="1325880" cy="1325562"/>
          </a:xfrm>
          <a:prstGeom prst="rect">
            <a:avLst/>
          </a:prstGeom>
          <a:solidFill>
            <a:srgbClr val="DEDED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400">
              <a:solidFill>
                <a:schemeClr val="lt1"/>
              </a:solidFill>
              <a:latin typeface="Arial"/>
              <a:ea typeface="Arial"/>
              <a:cs typeface="Arial"/>
              <a:sym typeface="Arial"/>
            </a:endParaRPr>
          </a:p>
        </p:txBody>
      </p:sp>
      <p:sp>
        <p:nvSpPr>
          <p:cNvPr id="271" name="Google Shape;271;p50"/>
          <p:cNvSpPr/>
          <p:nvPr/>
        </p:nvSpPr>
        <p:spPr>
          <a:xfrm>
            <a:off x="4712209" y="2103438"/>
            <a:ext cx="1325880" cy="1325562"/>
          </a:xfrm>
          <a:prstGeom prst="rect">
            <a:avLst/>
          </a:prstGeom>
          <a:solidFill>
            <a:srgbClr val="DEDED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400">
              <a:solidFill>
                <a:schemeClr val="lt1"/>
              </a:solidFill>
              <a:latin typeface="Arial"/>
              <a:ea typeface="Arial"/>
              <a:cs typeface="Arial"/>
              <a:sym typeface="Arial"/>
            </a:endParaRPr>
          </a:p>
        </p:txBody>
      </p:sp>
      <p:sp>
        <p:nvSpPr>
          <p:cNvPr id="272" name="Google Shape;272;p50"/>
          <p:cNvSpPr/>
          <p:nvPr/>
        </p:nvSpPr>
        <p:spPr>
          <a:xfrm>
            <a:off x="6839712" y="2103438"/>
            <a:ext cx="1325880" cy="1325562"/>
          </a:xfrm>
          <a:prstGeom prst="rect">
            <a:avLst/>
          </a:prstGeom>
          <a:solidFill>
            <a:srgbClr val="DEDED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400">
              <a:solidFill>
                <a:schemeClr val="lt1"/>
              </a:solidFill>
              <a:latin typeface="Arial"/>
              <a:ea typeface="Arial"/>
              <a:cs typeface="Arial"/>
              <a:sym typeface="Arial"/>
            </a:endParaRPr>
          </a:p>
        </p:txBody>
      </p:sp>
      <p:sp>
        <p:nvSpPr>
          <p:cNvPr id="273" name="Google Shape;273;p50"/>
          <p:cNvSpPr txBox="1"/>
          <p:nvPr>
            <p:ph idx="1" type="body"/>
          </p:nvPr>
        </p:nvSpPr>
        <p:spPr>
          <a:xfrm>
            <a:off x="457200" y="3657600"/>
            <a:ext cx="1847088" cy="2514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228600" lvl="5" marL="27432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228600" lvl="6" marL="32004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228600" lvl="7" marL="36576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228600" lvl="8" marL="4114800" marR="0" rtl="0" algn="l">
              <a:lnSpc>
                <a:spcPct val="100000"/>
              </a:lnSpc>
              <a:spcBef>
                <a:spcPts val="300"/>
              </a:spcBef>
              <a:spcAft>
                <a:spcPts val="30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p:txBody>
      </p:sp>
      <p:sp>
        <p:nvSpPr>
          <p:cNvPr id="274" name="Google Shape;274;p50"/>
          <p:cNvSpPr txBox="1"/>
          <p:nvPr>
            <p:ph idx="2" type="body"/>
          </p:nvPr>
        </p:nvSpPr>
        <p:spPr>
          <a:xfrm>
            <a:off x="2584704" y="3657600"/>
            <a:ext cx="1847088" cy="2514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228600" lvl="5" marL="27432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228600" lvl="6" marL="32004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228600" lvl="7" marL="36576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228600" lvl="8" marL="4114800" marR="0" rtl="0" algn="l">
              <a:lnSpc>
                <a:spcPct val="100000"/>
              </a:lnSpc>
              <a:spcBef>
                <a:spcPts val="300"/>
              </a:spcBef>
              <a:spcAft>
                <a:spcPts val="30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p:txBody>
      </p:sp>
      <p:sp>
        <p:nvSpPr>
          <p:cNvPr id="275" name="Google Shape;275;p50"/>
          <p:cNvSpPr txBox="1"/>
          <p:nvPr>
            <p:ph idx="3" type="body"/>
          </p:nvPr>
        </p:nvSpPr>
        <p:spPr>
          <a:xfrm>
            <a:off x="4712208" y="3657600"/>
            <a:ext cx="1847088" cy="2514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228600" lvl="5" marL="27432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228600" lvl="6" marL="32004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228600" lvl="7" marL="36576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228600" lvl="8" marL="4114800" marR="0" rtl="0" algn="l">
              <a:lnSpc>
                <a:spcPct val="100000"/>
              </a:lnSpc>
              <a:spcBef>
                <a:spcPts val="300"/>
              </a:spcBef>
              <a:spcAft>
                <a:spcPts val="30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p:txBody>
      </p:sp>
      <p:sp>
        <p:nvSpPr>
          <p:cNvPr id="276" name="Google Shape;276;p50"/>
          <p:cNvSpPr txBox="1"/>
          <p:nvPr>
            <p:ph idx="4" type="body"/>
          </p:nvPr>
        </p:nvSpPr>
        <p:spPr>
          <a:xfrm>
            <a:off x="6839712" y="3657600"/>
            <a:ext cx="1847088" cy="2514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228600" lvl="5" marL="27432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228600" lvl="6" marL="32004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228600" lvl="7" marL="36576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228600" lvl="8" marL="4114800" marR="0" rtl="0" algn="l">
              <a:lnSpc>
                <a:spcPct val="100000"/>
              </a:lnSpc>
              <a:spcBef>
                <a:spcPts val="300"/>
              </a:spcBef>
              <a:spcAft>
                <a:spcPts val="30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p:txBody>
      </p:sp>
      <p:sp>
        <p:nvSpPr>
          <p:cNvPr id="277" name="Google Shape;277;p50"/>
          <p:cNvSpPr txBox="1"/>
          <p:nvPr>
            <p:ph idx="12" type="sldNum"/>
          </p:nvPr>
        </p:nvSpPr>
        <p:spPr>
          <a:xfrm>
            <a:off x="6126163" y="6492240"/>
            <a:ext cx="2560637" cy="137160"/>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sz="700">
                <a:solidFill>
                  <a:schemeClr val="dk1"/>
                </a:solidFill>
                <a:latin typeface="Arial"/>
                <a:ea typeface="Arial"/>
                <a:cs typeface="Arial"/>
                <a:sym typeface="Arial"/>
              </a:defRPr>
            </a:lvl1pPr>
            <a:lvl2pPr indent="0" lvl="1" marL="0" marR="0" rtl="0" algn="r">
              <a:spcBef>
                <a:spcPts val="0"/>
              </a:spcBef>
              <a:buNone/>
              <a:defRPr sz="700">
                <a:solidFill>
                  <a:schemeClr val="dk1"/>
                </a:solidFill>
                <a:latin typeface="Arial"/>
                <a:ea typeface="Arial"/>
                <a:cs typeface="Arial"/>
                <a:sym typeface="Arial"/>
              </a:defRPr>
            </a:lvl2pPr>
            <a:lvl3pPr indent="0" lvl="2" marL="0" marR="0" rtl="0" algn="r">
              <a:spcBef>
                <a:spcPts val="0"/>
              </a:spcBef>
              <a:buNone/>
              <a:defRPr sz="700">
                <a:solidFill>
                  <a:schemeClr val="dk1"/>
                </a:solidFill>
                <a:latin typeface="Arial"/>
                <a:ea typeface="Arial"/>
                <a:cs typeface="Arial"/>
                <a:sym typeface="Arial"/>
              </a:defRPr>
            </a:lvl3pPr>
            <a:lvl4pPr indent="0" lvl="3" marL="0" marR="0" rtl="0" algn="r">
              <a:spcBef>
                <a:spcPts val="0"/>
              </a:spcBef>
              <a:buNone/>
              <a:defRPr sz="700">
                <a:solidFill>
                  <a:schemeClr val="dk1"/>
                </a:solidFill>
                <a:latin typeface="Arial"/>
                <a:ea typeface="Arial"/>
                <a:cs typeface="Arial"/>
                <a:sym typeface="Arial"/>
              </a:defRPr>
            </a:lvl4pPr>
            <a:lvl5pPr indent="0" lvl="4" marL="0" marR="0" rtl="0" algn="r">
              <a:spcBef>
                <a:spcPts val="0"/>
              </a:spcBef>
              <a:buNone/>
              <a:defRPr sz="700">
                <a:solidFill>
                  <a:schemeClr val="dk1"/>
                </a:solidFill>
                <a:latin typeface="Arial"/>
                <a:ea typeface="Arial"/>
                <a:cs typeface="Arial"/>
                <a:sym typeface="Arial"/>
              </a:defRPr>
            </a:lvl5pPr>
            <a:lvl6pPr indent="0" lvl="5" marL="0" marR="0" rtl="0" algn="r">
              <a:spcBef>
                <a:spcPts val="0"/>
              </a:spcBef>
              <a:buNone/>
              <a:defRPr sz="700">
                <a:solidFill>
                  <a:schemeClr val="dk1"/>
                </a:solidFill>
                <a:latin typeface="Arial"/>
                <a:ea typeface="Arial"/>
                <a:cs typeface="Arial"/>
                <a:sym typeface="Arial"/>
              </a:defRPr>
            </a:lvl6pPr>
            <a:lvl7pPr indent="0" lvl="6" marL="0" marR="0" rtl="0" algn="r">
              <a:spcBef>
                <a:spcPts val="0"/>
              </a:spcBef>
              <a:buNone/>
              <a:defRPr sz="700">
                <a:solidFill>
                  <a:schemeClr val="dk1"/>
                </a:solidFill>
                <a:latin typeface="Arial"/>
                <a:ea typeface="Arial"/>
                <a:cs typeface="Arial"/>
                <a:sym typeface="Arial"/>
              </a:defRPr>
            </a:lvl7pPr>
            <a:lvl8pPr indent="0" lvl="7" marL="0" marR="0" rtl="0" algn="r">
              <a:spcBef>
                <a:spcPts val="0"/>
              </a:spcBef>
              <a:buNone/>
              <a:defRPr sz="700">
                <a:solidFill>
                  <a:schemeClr val="dk1"/>
                </a:solidFill>
                <a:latin typeface="Arial"/>
                <a:ea typeface="Arial"/>
                <a:cs typeface="Arial"/>
                <a:sym typeface="Arial"/>
              </a:defRPr>
            </a:lvl8pPr>
            <a:lvl9pPr indent="0" lvl="8" marL="0" marR="0" rtl="0" algn="r">
              <a:spcBef>
                <a:spcPts val="0"/>
              </a:spcBef>
              <a:buNone/>
              <a:defRPr sz="7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78" name="Google Shape;278;p50"/>
          <p:cNvSpPr txBox="1"/>
          <p:nvPr>
            <p:ph type="title"/>
          </p:nvPr>
        </p:nvSpPr>
        <p:spPr>
          <a:xfrm>
            <a:off x="457200" y="457200"/>
            <a:ext cx="8229600" cy="13716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2800"/>
              <a:buFont typeface="Georgia"/>
              <a:buNone/>
              <a:defRPr b="0" i="0" sz="2800" u="none" cap="none" strike="noStrik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All White" showMasterSp="0">
  <p:cSld name="Title Slide All White">
    <p:bg>
      <p:bgPr>
        <a:solidFill>
          <a:schemeClr val="lt1"/>
        </a:solidFill>
      </p:bgPr>
    </p:bg>
    <p:spTree>
      <p:nvGrpSpPr>
        <p:cNvPr id="41" name="Shape 41"/>
        <p:cNvGrpSpPr/>
        <p:nvPr/>
      </p:nvGrpSpPr>
      <p:grpSpPr>
        <a:xfrm>
          <a:off x="0" y="0"/>
          <a:ext cx="0" cy="0"/>
          <a:chOff x="0" y="0"/>
          <a:chExt cx="0" cy="0"/>
        </a:xfrm>
      </p:grpSpPr>
      <p:sp>
        <p:nvSpPr>
          <p:cNvPr id="42" name="Google Shape;42;p6"/>
          <p:cNvSpPr txBox="1"/>
          <p:nvPr>
            <p:ph type="ctrTitle"/>
          </p:nvPr>
        </p:nvSpPr>
        <p:spPr>
          <a:xfrm>
            <a:off x="457200" y="457201"/>
            <a:ext cx="5394325" cy="2514599"/>
          </a:xfrm>
          <a:prstGeom prst="rect">
            <a:avLst/>
          </a:prstGeom>
          <a:noFill/>
          <a:ln>
            <a:noFill/>
          </a:ln>
        </p:spPr>
        <p:txBody>
          <a:bodyPr anchorCtr="0" anchor="b" bIns="0" lIns="0" spcFirstLastPara="1" rIns="0" wrap="square" tIns="0">
            <a:noAutofit/>
          </a:bodyPr>
          <a:lstStyle>
            <a:lvl1pPr lvl="0" marR="0" rtl="0" algn="l">
              <a:lnSpc>
                <a:spcPct val="85000"/>
              </a:lnSpc>
              <a:spcBef>
                <a:spcPts val="0"/>
              </a:spcBef>
              <a:spcAft>
                <a:spcPts val="0"/>
              </a:spcAft>
              <a:buClr>
                <a:schemeClr val="dk1"/>
              </a:buClr>
              <a:buSzPts val="4400"/>
              <a:buFont typeface="Georgia"/>
              <a:buNone/>
              <a:defRPr b="0" i="0" sz="4400" u="none" cap="none" strike="noStrik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43" name="Google Shape;43;p6"/>
          <p:cNvPicPr preferRelativeResize="0"/>
          <p:nvPr/>
        </p:nvPicPr>
        <p:blipFill rotWithShape="1">
          <a:blip r:embed="rId2">
            <a:alphaModFix/>
          </a:blip>
          <a:srcRect b="0" l="0" r="0" t="0"/>
          <a:stretch/>
        </p:blipFill>
        <p:spPr>
          <a:xfrm>
            <a:off x="201168" y="5330952"/>
            <a:ext cx="1636776" cy="1351185"/>
          </a:xfrm>
          <a:prstGeom prst="rect">
            <a:avLst/>
          </a:prstGeom>
          <a:noFill/>
          <a:ln>
            <a:noFill/>
          </a:ln>
        </p:spPr>
      </p:pic>
      <p:sp>
        <p:nvSpPr>
          <p:cNvPr id="44" name="Google Shape;44;p6"/>
          <p:cNvSpPr txBox="1"/>
          <p:nvPr>
            <p:ph idx="1" type="subTitle"/>
          </p:nvPr>
        </p:nvSpPr>
        <p:spPr>
          <a:xfrm>
            <a:off x="457200" y="3749040"/>
            <a:ext cx="3980260" cy="59436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Light" showMasterSp="0">
  <p:cSld name="Thank You Light">
    <p:bg>
      <p:bgPr>
        <a:solidFill>
          <a:schemeClr val="lt1"/>
        </a:solidFill>
      </p:bgPr>
    </p:bg>
    <p:spTree>
      <p:nvGrpSpPr>
        <p:cNvPr id="279" name="Shape 279"/>
        <p:cNvGrpSpPr/>
        <p:nvPr/>
      </p:nvGrpSpPr>
      <p:grpSpPr>
        <a:xfrm>
          <a:off x="0" y="0"/>
          <a:ext cx="0" cy="0"/>
          <a:chOff x="0" y="0"/>
          <a:chExt cx="0" cy="0"/>
        </a:xfrm>
      </p:grpSpPr>
      <p:sp>
        <p:nvSpPr>
          <p:cNvPr id="280" name="Google Shape;280;p51"/>
          <p:cNvSpPr/>
          <p:nvPr/>
        </p:nvSpPr>
        <p:spPr>
          <a:xfrm>
            <a:off x="0" y="4940854"/>
            <a:ext cx="9144000" cy="1917146"/>
          </a:xfrm>
          <a:prstGeom prst="rect">
            <a:avLst/>
          </a:prstGeom>
          <a:solidFill>
            <a:srgbClr val="D04A0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Arial"/>
              <a:ea typeface="Arial"/>
              <a:cs typeface="Arial"/>
              <a:sym typeface="Arial"/>
            </a:endParaRPr>
          </a:p>
        </p:txBody>
      </p:sp>
      <p:sp>
        <p:nvSpPr>
          <p:cNvPr id="281" name="Google Shape;281;p51"/>
          <p:cNvSpPr txBox="1"/>
          <p:nvPr>
            <p:ph type="ctrTitle"/>
          </p:nvPr>
        </p:nvSpPr>
        <p:spPr>
          <a:xfrm>
            <a:off x="457200" y="457199"/>
            <a:ext cx="3980258" cy="2514601"/>
          </a:xfrm>
          <a:prstGeom prst="rect">
            <a:avLst/>
          </a:prstGeom>
          <a:noFill/>
          <a:ln>
            <a:noFill/>
          </a:ln>
        </p:spPr>
        <p:txBody>
          <a:bodyPr anchorCtr="0" anchor="b" bIns="0" lIns="0" spcFirstLastPara="1" rIns="0" wrap="square" tIns="0">
            <a:noAutofit/>
          </a:bodyPr>
          <a:lstStyle>
            <a:lvl1pPr lvl="0" marR="0" rtl="0" algn="l">
              <a:lnSpc>
                <a:spcPct val="85000"/>
              </a:lnSpc>
              <a:spcBef>
                <a:spcPts val="0"/>
              </a:spcBef>
              <a:spcAft>
                <a:spcPts val="0"/>
              </a:spcAft>
              <a:buClr>
                <a:schemeClr val="dk1"/>
              </a:buClr>
              <a:buSzPts val="4400"/>
              <a:buFont typeface="Georgia"/>
              <a:buNone/>
              <a:defRPr b="0" i="0" sz="4400" u="none" cap="none" strike="noStrik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82" name="Google Shape;282;p51"/>
          <p:cNvSpPr/>
          <p:nvPr/>
        </p:nvSpPr>
        <p:spPr>
          <a:xfrm>
            <a:off x="4000500" y="0"/>
            <a:ext cx="5143500" cy="68580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283" name="Google Shape;283;p51"/>
          <p:cNvSpPr txBox="1"/>
          <p:nvPr>
            <p:ph idx="1" type="body"/>
          </p:nvPr>
        </p:nvSpPr>
        <p:spPr>
          <a:xfrm>
            <a:off x="457200" y="5212080"/>
            <a:ext cx="8229600" cy="1371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1pPr>
            <a:lvl2pPr indent="-228600" lvl="1" marL="914400" marR="0" rtl="0" algn="l">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2pPr>
            <a:lvl3pPr indent="-228600" lvl="2" marL="1371600" marR="0" rtl="0" algn="l">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3pPr>
            <a:lvl4pPr indent="-228600" lvl="3" marL="1828800" marR="0" rtl="0" algn="l">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4pPr>
            <a:lvl5pPr indent="-228600" lvl="4" marL="2286000" marR="0" rtl="0" algn="l">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5pPr>
            <a:lvl6pPr indent="-228600" lvl="5" marL="2743200" marR="0" rtl="0" algn="l">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6pPr>
            <a:lvl7pPr indent="-228600" lvl="6" marL="3200400" marR="0" rtl="0" algn="l">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7pPr>
            <a:lvl8pPr indent="-228600" lvl="7" marL="3657600" marR="0" rtl="0" algn="l">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8pPr>
            <a:lvl9pPr indent="-228600" lvl="8" marL="4114800" marR="0" rtl="0" algn="l">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9pPr>
          </a:lstStyle>
          <a:p/>
        </p:txBody>
      </p:sp>
      <p:sp>
        <p:nvSpPr>
          <p:cNvPr id="284" name="Google Shape;284;p51"/>
          <p:cNvSpPr/>
          <p:nvPr/>
        </p:nvSpPr>
        <p:spPr>
          <a:xfrm>
            <a:off x="4000500" y="0"/>
            <a:ext cx="5143500" cy="68580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285" name="Google Shape;285;p51"/>
          <p:cNvSpPr txBox="1"/>
          <p:nvPr/>
        </p:nvSpPr>
        <p:spPr>
          <a:xfrm>
            <a:off x="457199" y="4389120"/>
            <a:ext cx="3980259" cy="36576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000"/>
              <a:buFont typeface="Arial"/>
              <a:buNone/>
            </a:pPr>
            <a:r>
              <a:rPr lang="en-GB" sz="1000">
                <a:solidFill>
                  <a:schemeClr val="dk1"/>
                </a:solidFill>
                <a:latin typeface="Arial"/>
                <a:ea typeface="Arial"/>
                <a:cs typeface="Arial"/>
                <a:sym typeface="Arial"/>
              </a:rPr>
              <a:t>pwc.com</a:t>
            </a:r>
            <a:endParaRPr sz="1000">
              <a:solidFill>
                <a:schemeClr val="dk1"/>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Dark" showMasterSp="0">
  <p:cSld name="Thank You Dark">
    <p:bg>
      <p:bgPr>
        <a:solidFill>
          <a:srgbClr val="464646"/>
        </a:solidFill>
      </p:bgPr>
    </p:bg>
    <p:spTree>
      <p:nvGrpSpPr>
        <p:cNvPr id="286" name="Shape 286"/>
        <p:cNvGrpSpPr/>
        <p:nvPr/>
      </p:nvGrpSpPr>
      <p:grpSpPr>
        <a:xfrm>
          <a:off x="0" y="0"/>
          <a:ext cx="0" cy="0"/>
          <a:chOff x="0" y="0"/>
          <a:chExt cx="0" cy="0"/>
        </a:xfrm>
      </p:grpSpPr>
      <p:sp>
        <p:nvSpPr>
          <p:cNvPr id="287" name="Google Shape;287;p52"/>
          <p:cNvSpPr/>
          <p:nvPr/>
        </p:nvSpPr>
        <p:spPr>
          <a:xfrm>
            <a:off x="0" y="4940854"/>
            <a:ext cx="9144000" cy="1917146"/>
          </a:xfrm>
          <a:prstGeom prst="rect">
            <a:avLst/>
          </a:prstGeom>
          <a:solidFill>
            <a:srgbClr val="D04A0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Arial"/>
              <a:ea typeface="Arial"/>
              <a:cs typeface="Arial"/>
              <a:sym typeface="Arial"/>
            </a:endParaRPr>
          </a:p>
        </p:txBody>
      </p:sp>
      <p:sp>
        <p:nvSpPr>
          <p:cNvPr id="288" name="Google Shape;288;p52"/>
          <p:cNvSpPr txBox="1"/>
          <p:nvPr>
            <p:ph type="ctrTitle"/>
          </p:nvPr>
        </p:nvSpPr>
        <p:spPr>
          <a:xfrm>
            <a:off x="457199" y="457200"/>
            <a:ext cx="3980259" cy="2514600"/>
          </a:xfrm>
          <a:prstGeom prst="rect">
            <a:avLst/>
          </a:prstGeom>
          <a:noFill/>
          <a:ln>
            <a:noFill/>
          </a:ln>
        </p:spPr>
        <p:txBody>
          <a:bodyPr anchorCtr="0" anchor="b" bIns="0" lIns="0" spcFirstLastPara="1" rIns="0" wrap="square" tIns="0">
            <a:noAutofit/>
          </a:bodyPr>
          <a:lstStyle>
            <a:lvl1pPr lvl="0" marR="0" rtl="0" algn="l">
              <a:lnSpc>
                <a:spcPct val="85000"/>
              </a:lnSpc>
              <a:spcBef>
                <a:spcPts val="0"/>
              </a:spcBef>
              <a:spcAft>
                <a:spcPts val="0"/>
              </a:spcAft>
              <a:buClr>
                <a:schemeClr val="lt1"/>
              </a:buClr>
              <a:buSzPts val="4400"/>
              <a:buFont typeface="Georgia"/>
              <a:buNone/>
              <a:defRPr b="0" i="0" sz="4400" u="none" cap="none" strike="noStrike">
                <a:solidFill>
                  <a:schemeClr val="lt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89" name="Google Shape;289;p52"/>
          <p:cNvSpPr/>
          <p:nvPr/>
        </p:nvSpPr>
        <p:spPr>
          <a:xfrm>
            <a:off x="4000500" y="0"/>
            <a:ext cx="5143500" cy="68580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290" name="Google Shape;290;p52"/>
          <p:cNvSpPr txBox="1"/>
          <p:nvPr>
            <p:ph idx="1" type="body"/>
          </p:nvPr>
        </p:nvSpPr>
        <p:spPr>
          <a:xfrm>
            <a:off x="457200" y="5212080"/>
            <a:ext cx="8229600" cy="1371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1pPr>
            <a:lvl2pPr indent="-228600" lvl="1" marL="914400" marR="0" rtl="0" algn="l">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2pPr>
            <a:lvl3pPr indent="-228600" lvl="2" marL="1371600" marR="0" rtl="0" algn="l">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3pPr>
            <a:lvl4pPr indent="-228600" lvl="3" marL="1828800" marR="0" rtl="0" algn="l">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4pPr>
            <a:lvl5pPr indent="-228600" lvl="4" marL="2286000" marR="0" rtl="0" algn="l">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5pPr>
            <a:lvl6pPr indent="-228600" lvl="5" marL="2743200" marR="0" rtl="0" algn="l">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6pPr>
            <a:lvl7pPr indent="-228600" lvl="6" marL="3200400" marR="0" rtl="0" algn="l">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7pPr>
            <a:lvl8pPr indent="-228600" lvl="7" marL="3657600" marR="0" rtl="0" algn="l">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8pPr>
            <a:lvl9pPr indent="-228600" lvl="8" marL="4114800" marR="0" rtl="0" algn="l">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9pPr>
          </a:lstStyle>
          <a:p/>
        </p:txBody>
      </p:sp>
      <p:sp>
        <p:nvSpPr>
          <p:cNvPr id="291" name="Google Shape;291;p52"/>
          <p:cNvSpPr/>
          <p:nvPr/>
        </p:nvSpPr>
        <p:spPr>
          <a:xfrm>
            <a:off x="4000500" y="0"/>
            <a:ext cx="5143500" cy="68580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292" name="Google Shape;292;p52"/>
          <p:cNvSpPr txBox="1"/>
          <p:nvPr/>
        </p:nvSpPr>
        <p:spPr>
          <a:xfrm>
            <a:off x="457199" y="4389120"/>
            <a:ext cx="3980259" cy="36576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1000"/>
              <a:buFont typeface="Arial"/>
              <a:buNone/>
            </a:pPr>
            <a:r>
              <a:rPr lang="en-GB" sz="1000">
                <a:solidFill>
                  <a:schemeClr val="lt1"/>
                </a:solidFill>
                <a:latin typeface="Arial"/>
                <a:ea typeface="Arial"/>
                <a:cs typeface="Arial"/>
                <a:sym typeface="Arial"/>
              </a:rPr>
              <a:t>pwc.com</a:t>
            </a:r>
            <a:endParaRPr sz="1000">
              <a:solidFill>
                <a:schemeClr val="lt1"/>
              </a:solidFill>
              <a:latin typeface="Arial"/>
              <a:ea typeface="Arial"/>
              <a:cs typeface="Arial"/>
              <a:sym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ogo Shape Rose" showMasterSp="0">
  <p:cSld name="Title Slide Logo Shape Rose">
    <p:spTree>
      <p:nvGrpSpPr>
        <p:cNvPr id="293" name="Shape 293"/>
        <p:cNvGrpSpPr/>
        <p:nvPr/>
      </p:nvGrpSpPr>
      <p:grpSpPr>
        <a:xfrm>
          <a:off x="0" y="0"/>
          <a:ext cx="0" cy="0"/>
          <a:chOff x="0" y="0"/>
          <a:chExt cx="0" cy="0"/>
        </a:xfrm>
      </p:grpSpPr>
      <p:grpSp>
        <p:nvGrpSpPr>
          <p:cNvPr id="294" name="Google Shape;294;p53"/>
          <p:cNvGrpSpPr/>
          <p:nvPr/>
        </p:nvGrpSpPr>
        <p:grpSpPr>
          <a:xfrm>
            <a:off x="0" y="1"/>
            <a:ext cx="6126163" cy="6858000"/>
            <a:chOff x="1" y="3"/>
            <a:chExt cx="6126163" cy="6858000"/>
          </a:xfrm>
        </p:grpSpPr>
        <p:sp>
          <p:nvSpPr>
            <p:cNvPr id="295" name="Google Shape;295;p53"/>
            <p:cNvSpPr/>
            <p:nvPr/>
          </p:nvSpPr>
          <p:spPr>
            <a:xfrm>
              <a:off x="1" y="3"/>
              <a:ext cx="6126163" cy="6858000"/>
            </a:xfrm>
            <a:custGeom>
              <a:rect b="b" l="l" r="r" t="t"/>
              <a:pathLst>
                <a:path extrusionOk="0" h="6858000" w="6126163">
                  <a:moveTo>
                    <a:pt x="0" y="0"/>
                  </a:moveTo>
                  <a:lnTo>
                    <a:pt x="2381250" y="0"/>
                  </a:lnTo>
                  <a:lnTo>
                    <a:pt x="2381250" y="765175"/>
                  </a:lnTo>
                  <a:lnTo>
                    <a:pt x="3149601" y="765175"/>
                  </a:lnTo>
                  <a:lnTo>
                    <a:pt x="3149601" y="1957388"/>
                  </a:lnTo>
                  <a:lnTo>
                    <a:pt x="5132388" y="1957388"/>
                  </a:lnTo>
                  <a:lnTo>
                    <a:pt x="5132388" y="4899025"/>
                  </a:lnTo>
                  <a:lnTo>
                    <a:pt x="6126163" y="4899025"/>
                  </a:lnTo>
                  <a:lnTo>
                    <a:pt x="6126163" y="6858000"/>
                  </a:lnTo>
                  <a:lnTo>
                    <a:pt x="5132388" y="6858000"/>
                  </a:lnTo>
                  <a:lnTo>
                    <a:pt x="3149601" y="6858000"/>
                  </a:lnTo>
                  <a:lnTo>
                    <a:pt x="2381250" y="6858000"/>
                  </a:lnTo>
                  <a:lnTo>
                    <a:pt x="917576" y="6858000"/>
                  </a:lnTo>
                  <a:lnTo>
                    <a:pt x="0" y="6858000"/>
                  </a:lnTo>
                  <a:close/>
                </a:path>
              </a:pathLst>
            </a:custGeom>
            <a:solidFill>
              <a:srgbClr val="D9395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96" name="Google Shape;296;p53"/>
            <p:cNvPicPr preferRelativeResize="0"/>
            <p:nvPr/>
          </p:nvPicPr>
          <p:blipFill rotWithShape="1">
            <a:blip r:embed="rId2">
              <a:alphaModFix/>
            </a:blip>
            <a:srcRect b="0" l="0" r="0" t="0"/>
            <a:stretch/>
          </p:blipFill>
          <p:spPr>
            <a:xfrm>
              <a:off x="201168" y="5330955"/>
              <a:ext cx="1636776" cy="1351184"/>
            </a:xfrm>
            <a:prstGeom prst="rect">
              <a:avLst/>
            </a:prstGeom>
            <a:noFill/>
            <a:ln>
              <a:noFill/>
            </a:ln>
          </p:spPr>
        </p:pic>
      </p:grpSp>
      <p:sp>
        <p:nvSpPr>
          <p:cNvPr id="297" name="Google Shape;297;p53"/>
          <p:cNvSpPr txBox="1"/>
          <p:nvPr>
            <p:ph type="ctrTitle"/>
          </p:nvPr>
        </p:nvSpPr>
        <p:spPr>
          <a:xfrm>
            <a:off x="457199" y="2103438"/>
            <a:ext cx="4526281" cy="1828482"/>
          </a:xfrm>
          <a:prstGeom prst="rect">
            <a:avLst/>
          </a:prstGeom>
          <a:noFill/>
          <a:ln>
            <a:noFill/>
          </a:ln>
        </p:spPr>
        <p:txBody>
          <a:bodyPr anchorCtr="0" anchor="b" bIns="0" lIns="0" spcFirstLastPara="1" rIns="0" wrap="square" tIns="0">
            <a:noAutofit/>
          </a:bodyPr>
          <a:lstStyle>
            <a:lvl1pPr lvl="0" marR="0" rtl="0" algn="l">
              <a:lnSpc>
                <a:spcPct val="85000"/>
              </a:lnSpc>
              <a:spcBef>
                <a:spcPts val="0"/>
              </a:spcBef>
              <a:spcAft>
                <a:spcPts val="0"/>
              </a:spcAft>
              <a:buClr>
                <a:schemeClr val="lt1"/>
              </a:buClr>
              <a:buSzPts val="3600"/>
              <a:buFont typeface="Georgia"/>
              <a:buNone/>
              <a:defRPr b="0" i="0" sz="3600" u="none" cap="none" strike="noStrike">
                <a:solidFill>
                  <a:schemeClr val="lt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98" name="Google Shape;298;p53"/>
          <p:cNvSpPr txBox="1"/>
          <p:nvPr>
            <p:ph idx="1" type="subTitle"/>
          </p:nvPr>
        </p:nvSpPr>
        <p:spPr>
          <a:xfrm>
            <a:off x="457200" y="4160520"/>
            <a:ext cx="4526280" cy="59436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Content - Subtitle">
  <p:cSld name="One Column Content - Subtitle">
    <p:spTree>
      <p:nvGrpSpPr>
        <p:cNvPr id="299" name="Shape 299"/>
        <p:cNvGrpSpPr/>
        <p:nvPr/>
      </p:nvGrpSpPr>
      <p:grpSpPr>
        <a:xfrm>
          <a:off x="0" y="0"/>
          <a:ext cx="0" cy="0"/>
          <a:chOff x="0" y="0"/>
          <a:chExt cx="0" cy="0"/>
        </a:xfrm>
      </p:grpSpPr>
      <p:sp>
        <p:nvSpPr>
          <p:cNvPr id="300" name="Google Shape;300;p54"/>
          <p:cNvSpPr txBox="1"/>
          <p:nvPr>
            <p:ph idx="1" type="body"/>
          </p:nvPr>
        </p:nvSpPr>
        <p:spPr>
          <a:xfrm>
            <a:off x="457200" y="2103438"/>
            <a:ext cx="2560638" cy="4068762"/>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600"/>
              </a:spcBef>
              <a:spcAft>
                <a:spcPts val="6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301" name="Google Shape;301;p54"/>
          <p:cNvSpPr txBox="1"/>
          <p:nvPr>
            <p:ph idx="12" type="sldNum"/>
          </p:nvPr>
        </p:nvSpPr>
        <p:spPr>
          <a:xfrm>
            <a:off x="6126163" y="6492240"/>
            <a:ext cx="2560637" cy="137160"/>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sz="700">
                <a:solidFill>
                  <a:schemeClr val="dk1"/>
                </a:solidFill>
                <a:latin typeface="Arial"/>
                <a:ea typeface="Arial"/>
                <a:cs typeface="Arial"/>
                <a:sym typeface="Arial"/>
              </a:defRPr>
            </a:lvl1pPr>
            <a:lvl2pPr indent="0" lvl="1" marL="0" marR="0" rtl="0" algn="r">
              <a:spcBef>
                <a:spcPts val="0"/>
              </a:spcBef>
              <a:buNone/>
              <a:defRPr sz="700">
                <a:solidFill>
                  <a:schemeClr val="dk1"/>
                </a:solidFill>
                <a:latin typeface="Arial"/>
                <a:ea typeface="Arial"/>
                <a:cs typeface="Arial"/>
                <a:sym typeface="Arial"/>
              </a:defRPr>
            </a:lvl2pPr>
            <a:lvl3pPr indent="0" lvl="2" marL="0" marR="0" rtl="0" algn="r">
              <a:spcBef>
                <a:spcPts val="0"/>
              </a:spcBef>
              <a:buNone/>
              <a:defRPr sz="700">
                <a:solidFill>
                  <a:schemeClr val="dk1"/>
                </a:solidFill>
                <a:latin typeface="Arial"/>
                <a:ea typeface="Arial"/>
                <a:cs typeface="Arial"/>
                <a:sym typeface="Arial"/>
              </a:defRPr>
            </a:lvl3pPr>
            <a:lvl4pPr indent="0" lvl="3" marL="0" marR="0" rtl="0" algn="r">
              <a:spcBef>
                <a:spcPts val="0"/>
              </a:spcBef>
              <a:buNone/>
              <a:defRPr sz="700">
                <a:solidFill>
                  <a:schemeClr val="dk1"/>
                </a:solidFill>
                <a:latin typeface="Arial"/>
                <a:ea typeface="Arial"/>
                <a:cs typeface="Arial"/>
                <a:sym typeface="Arial"/>
              </a:defRPr>
            </a:lvl4pPr>
            <a:lvl5pPr indent="0" lvl="4" marL="0" marR="0" rtl="0" algn="r">
              <a:spcBef>
                <a:spcPts val="0"/>
              </a:spcBef>
              <a:buNone/>
              <a:defRPr sz="700">
                <a:solidFill>
                  <a:schemeClr val="dk1"/>
                </a:solidFill>
                <a:latin typeface="Arial"/>
                <a:ea typeface="Arial"/>
                <a:cs typeface="Arial"/>
                <a:sym typeface="Arial"/>
              </a:defRPr>
            </a:lvl5pPr>
            <a:lvl6pPr indent="0" lvl="5" marL="0" marR="0" rtl="0" algn="r">
              <a:spcBef>
                <a:spcPts val="0"/>
              </a:spcBef>
              <a:buNone/>
              <a:defRPr sz="700">
                <a:solidFill>
                  <a:schemeClr val="dk1"/>
                </a:solidFill>
                <a:latin typeface="Arial"/>
                <a:ea typeface="Arial"/>
                <a:cs typeface="Arial"/>
                <a:sym typeface="Arial"/>
              </a:defRPr>
            </a:lvl6pPr>
            <a:lvl7pPr indent="0" lvl="6" marL="0" marR="0" rtl="0" algn="r">
              <a:spcBef>
                <a:spcPts val="0"/>
              </a:spcBef>
              <a:buNone/>
              <a:defRPr sz="700">
                <a:solidFill>
                  <a:schemeClr val="dk1"/>
                </a:solidFill>
                <a:latin typeface="Arial"/>
                <a:ea typeface="Arial"/>
                <a:cs typeface="Arial"/>
                <a:sym typeface="Arial"/>
              </a:defRPr>
            </a:lvl7pPr>
            <a:lvl8pPr indent="0" lvl="7" marL="0" marR="0" rtl="0" algn="r">
              <a:spcBef>
                <a:spcPts val="0"/>
              </a:spcBef>
              <a:buNone/>
              <a:defRPr sz="700">
                <a:solidFill>
                  <a:schemeClr val="dk1"/>
                </a:solidFill>
                <a:latin typeface="Arial"/>
                <a:ea typeface="Arial"/>
                <a:cs typeface="Arial"/>
                <a:sym typeface="Arial"/>
              </a:defRPr>
            </a:lvl8pPr>
            <a:lvl9pPr indent="0" lvl="8" marL="0" marR="0" rtl="0" algn="r">
              <a:spcBef>
                <a:spcPts val="0"/>
              </a:spcBef>
              <a:buNone/>
              <a:defRPr sz="7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302" name="Google Shape;302;p54"/>
          <p:cNvSpPr txBox="1"/>
          <p:nvPr>
            <p:ph type="title"/>
          </p:nvPr>
        </p:nvSpPr>
        <p:spPr>
          <a:xfrm>
            <a:off x="457200" y="457200"/>
            <a:ext cx="8229600" cy="4572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2800"/>
              <a:buFont typeface="Georgia"/>
              <a:buNone/>
              <a:defRPr b="0" i="0" sz="2800" u="none" cap="none" strike="noStrik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03" name="Google Shape;303;p54"/>
          <p:cNvSpPr txBox="1"/>
          <p:nvPr>
            <p:ph idx="2" type="subTitle"/>
          </p:nvPr>
        </p:nvSpPr>
        <p:spPr>
          <a:xfrm>
            <a:off x="457199" y="914401"/>
            <a:ext cx="8229602" cy="914399"/>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lvl="1"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 Subtitle">
  <p:cSld name="Two Content - Subtitle">
    <p:spTree>
      <p:nvGrpSpPr>
        <p:cNvPr id="304" name="Shape 304"/>
        <p:cNvGrpSpPr/>
        <p:nvPr/>
      </p:nvGrpSpPr>
      <p:grpSpPr>
        <a:xfrm>
          <a:off x="0" y="0"/>
          <a:ext cx="0" cy="0"/>
          <a:chOff x="0" y="0"/>
          <a:chExt cx="0" cy="0"/>
        </a:xfrm>
      </p:grpSpPr>
      <p:sp>
        <p:nvSpPr>
          <p:cNvPr id="305" name="Google Shape;305;p55"/>
          <p:cNvSpPr txBox="1"/>
          <p:nvPr>
            <p:ph idx="1" type="body"/>
          </p:nvPr>
        </p:nvSpPr>
        <p:spPr>
          <a:xfrm>
            <a:off x="457199" y="2103439"/>
            <a:ext cx="3979863" cy="4068761"/>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600"/>
              </a:spcBef>
              <a:spcAft>
                <a:spcPts val="6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306" name="Google Shape;306;p55"/>
          <p:cNvSpPr txBox="1"/>
          <p:nvPr>
            <p:ph idx="2" type="body"/>
          </p:nvPr>
        </p:nvSpPr>
        <p:spPr>
          <a:xfrm>
            <a:off x="4706938" y="2103438"/>
            <a:ext cx="3979862" cy="4068761"/>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600"/>
              </a:spcBef>
              <a:spcAft>
                <a:spcPts val="6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307" name="Google Shape;307;p55"/>
          <p:cNvSpPr txBox="1"/>
          <p:nvPr>
            <p:ph idx="12" type="sldNum"/>
          </p:nvPr>
        </p:nvSpPr>
        <p:spPr>
          <a:xfrm>
            <a:off x="6126163" y="6492240"/>
            <a:ext cx="2560637" cy="137160"/>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sz="700">
                <a:solidFill>
                  <a:schemeClr val="dk1"/>
                </a:solidFill>
                <a:latin typeface="Arial"/>
                <a:ea typeface="Arial"/>
                <a:cs typeface="Arial"/>
                <a:sym typeface="Arial"/>
              </a:defRPr>
            </a:lvl1pPr>
            <a:lvl2pPr indent="0" lvl="1" marL="0" marR="0" rtl="0" algn="r">
              <a:spcBef>
                <a:spcPts val="0"/>
              </a:spcBef>
              <a:buNone/>
              <a:defRPr sz="700">
                <a:solidFill>
                  <a:schemeClr val="dk1"/>
                </a:solidFill>
                <a:latin typeface="Arial"/>
                <a:ea typeface="Arial"/>
                <a:cs typeface="Arial"/>
                <a:sym typeface="Arial"/>
              </a:defRPr>
            </a:lvl2pPr>
            <a:lvl3pPr indent="0" lvl="2" marL="0" marR="0" rtl="0" algn="r">
              <a:spcBef>
                <a:spcPts val="0"/>
              </a:spcBef>
              <a:buNone/>
              <a:defRPr sz="700">
                <a:solidFill>
                  <a:schemeClr val="dk1"/>
                </a:solidFill>
                <a:latin typeface="Arial"/>
                <a:ea typeface="Arial"/>
                <a:cs typeface="Arial"/>
                <a:sym typeface="Arial"/>
              </a:defRPr>
            </a:lvl3pPr>
            <a:lvl4pPr indent="0" lvl="3" marL="0" marR="0" rtl="0" algn="r">
              <a:spcBef>
                <a:spcPts val="0"/>
              </a:spcBef>
              <a:buNone/>
              <a:defRPr sz="700">
                <a:solidFill>
                  <a:schemeClr val="dk1"/>
                </a:solidFill>
                <a:latin typeface="Arial"/>
                <a:ea typeface="Arial"/>
                <a:cs typeface="Arial"/>
                <a:sym typeface="Arial"/>
              </a:defRPr>
            </a:lvl4pPr>
            <a:lvl5pPr indent="0" lvl="4" marL="0" marR="0" rtl="0" algn="r">
              <a:spcBef>
                <a:spcPts val="0"/>
              </a:spcBef>
              <a:buNone/>
              <a:defRPr sz="700">
                <a:solidFill>
                  <a:schemeClr val="dk1"/>
                </a:solidFill>
                <a:latin typeface="Arial"/>
                <a:ea typeface="Arial"/>
                <a:cs typeface="Arial"/>
                <a:sym typeface="Arial"/>
              </a:defRPr>
            </a:lvl5pPr>
            <a:lvl6pPr indent="0" lvl="5" marL="0" marR="0" rtl="0" algn="r">
              <a:spcBef>
                <a:spcPts val="0"/>
              </a:spcBef>
              <a:buNone/>
              <a:defRPr sz="700">
                <a:solidFill>
                  <a:schemeClr val="dk1"/>
                </a:solidFill>
                <a:latin typeface="Arial"/>
                <a:ea typeface="Arial"/>
                <a:cs typeface="Arial"/>
                <a:sym typeface="Arial"/>
              </a:defRPr>
            </a:lvl6pPr>
            <a:lvl7pPr indent="0" lvl="6" marL="0" marR="0" rtl="0" algn="r">
              <a:spcBef>
                <a:spcPts val="0"/>
              </a:spcBef>
              <a:buNone/>
              <a:defRPr sz="700">
                <a:solidFill>
                  <a:schemeClr val="dk1"/>
                </a:solidFill>
                <a:latin typeface="Arial"/>
                <a:ea typeface="Arial"/>
                <a:cs typeface="Arial"/>
                <a:sym typeface="Arial"/>
              </a:defRPr>
            </a:lvl7pPr>
            <a:lvl8pPr indent="0" lvl="7" marL="0" marR="0" rtl="0" algn="r">
              <a:spcBef>
                <a:spcPts val="0"/>
              </a:spcBef>
              <a:buNone/>
              <a:defRPr sz="700">
                <a:solidFill>
                  <a:schemeClr val="dk1"/>
                </a:solidFill>
                <a:latin typeface="Arial"/>
                <a:ea typeface="Arial"/>
                <a:cs typeface="Arial"/>
                <a:sym typeface="Arial"/>
              </a:defRPr>
            </a:lvl8pPr>
            <a:lvl9pPr indent="0" lvl="8" marL="0" marR="0" rtl="0" algn="r">
              <a:spcBef>
                <a:spcPts val="0"/>
              </a:spcBef>
              <a:buNone/>
              <a:defRPr sz="7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308" name="Google Shape;308;p55"/>
          <p:cNvSpPr txBox="1"/>
          <p:nvPr>
            <p:ph type="title"/>
          </p:nvPr>
        </p:nvSpPr>
        <p:spPr>
          <a:xfrm>
            <a:off x="457200" y="457200"/>
            <a:ext cx="8229600" cy="4572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2800"/>
              <a:buFont typeface="Georgia"/>
              <a:buNone/>
              <a:defRPr b="0" i="0" sz="2800" u="none" cap="none" strike="noStrik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09" name="Google Shape;309;p55"/>
          <p:cNvSpPr txBox="1"/>
          <p:nvPr>
            <p:ph idx="3" type="subTitle"/>
          </p:nvPr>
        </p:nvSpPr>
        <p:spPr>
          <a:xfrm>
            <a:off x="457199" y="914401"/>
            <a:ext cx="8229602" cy="914399"/>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lvl="1"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 Subtitle">
  <p:cSld name="Content and Image - Subtitle">
    <p:spTree>
      <p:nvGrpSpPr>
        <p:cNvPr id="310" name="Shape 310"/>
        <p:cNvGrpSpPr/>
        <p:nvPr/>
      </p:nvGrpSpPr>
      <p:grpSpPr>
        <a:xfrm>
          <a:off x="0" y="0"/>
          <a:ext cx="0" cy="0"/>
          <a:chOff x="0" y="0"/>
          <a:chExt cx="0" cy="0"/>
        </a:xfrm>
      </p:grpSpPr>
      <p:sp>
        <p:nvSpPr>
          <p:cNvPr id="311" name="Google Shape;311;p56"/>
          <p:cNvSpPr/>
          <p:nvPr/>
        </p:nvSpPr>
        <p:spPr>
          <a:xfrm>
            <a:off x="4572000" y="0"/>
            <a:ext cx="4572000" cy="6858000"/>
          </a:xfrm>
          <a:prstGeom prst="rect">
            <a:avLst/>
          </a:prstGeom>
          <a:solidFill>
            <a:srgbClr val="DEDED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400">
              <a:solidFill>
                <a:schemeClr val="lt1"/>
              </a:solidFill>
              <a:latin typeface="Arial"/>
              <a:ea typeface="Arial"/>
              <a:cs typeface="Arial"/>
              <a:sym typeface="Arial"/>
            </a:endParaRPr>
          </a:p>
        </p:txBody>
      </p:sp>
      <p:sp>
        <p:nvSpPr>
          <p:cNvPr id="312" name="Google Shape;312;p56"/>
          <p:cNvSpPr txBox="1"/>
          <p:nvPr>
            <p:ph idx="1" type="body"/>
          </p:nvPr>
        </p:nvSpPr>
        <p:spPr>
          <a:xfrm>
            <a:off x="457199" y="2103438"/>
            <a:ext cx="3979863" cy="4068762"/>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600"/>
              </a:spcBef>
              <a:spcAft>
                <a:spcPts val="6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313" name="Google Shape;313;p56"/>
          <p:cNvSpPr txBox="1"/>
          <p:nvPr>
            <p:ph idx="12" type="sldNum"/>
          </p:nvPr>
        </p:nvSpPr>
        <p:spPr>
          <a:xfrm>
            <a:off x="6126163" y="6492240"/>
            <a:ext cx="2560637" cy="137160"/>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sz="700">
                <a:solidFill>
                  <a:schemeClr val="lt1"/>
                </a:solidFill>
                <a:latin typeface="Arial"/>
                <a:ea typeface="Arial"/>
                <a:cs typeface="Arial"/>
                <a:sym typeface="Arial"/>
              </a:defRPr>
            </a:lvl1pPr>
            <a:lvl2pPr indent="0" lvl="1" marL="0" marR="0" rtl="0" algn="r">
              <a:spcBef>
                <a:spcPts val="0"/>
              </a:spcBef>
              <a:buNone/>
              <a:defRPr sz="700">
                <a:solidFill>
                  <a:schemeClr val="lt1"/>
                </a:solidFill>
                <a:latin typeface="Arial"/>
                <a:ea typeface="Arial"/>
                <a:cs typeface="Arial"/>
                <a:sym typeface="Arial"/>
              </a:defRPr>
            </a:lvl2pPr>
            <a:lvl3pPr indent="0" lvl="2" marL="0" marR="0" rtl="0" algn="r">
              <a:spcBef>
                <a:spcPts val="0"/>
              </a:spcBef>
              <a:buNone/>
              <a:defRPr sz="700">
                <a:solidFill>
                  <a:schemeClr val="lt1"/>
                </a:solidFill>
                <a:latin typeface="Arial"/>
                <a:ea typeface="Arial"/>
                <a:cs typeface="Arial"/>
                <a:sym typeface="Arial"/>
              </a:defRPr>
            </a:lvl3pPr>
            <a:lvl4pPr indent="0" lvl="3" marL="0" marR="0" rtl="0" algn="r">
              <a:spcBef>
                <a:spcPts val="0"/>
              </a:spcBef>
              <a:buNone/>
              <a:defRPr sz="700">
                <a:solidFill>
                  <a:schemeClr val="lt1"/>
                </a:solidFill>
                <a:latin typeface="Arial"/>
                <a:ea typeface="Arial"/>
                <a:cs typeface="Arial"/>
                <a:sym typeface="Arial"/>
              </a:defRPr>
            </a:lvl4pPr>
            <a:lvl5pPr indent="0" lvl="4" marL="0" marR="0" rtl="0" algn="r">
              <a:spcBef>
                <a:spcPts val="0"/>
              </a:spcBef>
              <a:buNone/>
              <a:defRPr sz="700">
                <a:solidFill>
                  <a:schemeClr val="lt1"/>
                </a:solidFill>
                <a:latin typeface="Arial"/>
                <a:ea typeface="Arial"/>
                <a:cs typeface="Arial"/>
                <a:sym typeface="Arial"/>
              </a:defRPr>
            </a:lvl5pPr>
            <a:lvl6pPr indent="0" lvl="5" marL="0" marR="0" rtl="0" algn="r">
              <a:spcBef>
                <a:spcPts val="0"/>
              </a:spcBef>
              <a:buNone/>
              <a:defRPr sz="700">
                <a:solidFill>
                  <a:schemeClr val="lt1"/>
                </a:solidFill>
                <a:latin typeface="Arial"/>
                <a:ea typeface="Arial"/>
                <a:cs typeface="Arial"/>
                <a:sym typeface="Arial"/>
              </a:defRPr>
            </a:lvl6pPr>
            <a:lvl7pPr indent="0" lvl="6" marL="0" marR="0" rtl="0" algn="r">
              <a:spcBef>
                <a:spcPts val="0"/>
              </a:spcBef>
              <a:buNone/>
              <a:defRPr sz="700">
                <a:solidFill>
                  <a:schemeClr val="lt1"/>
                </a:solidFill>
                <a:latin typeface="Arial"/>
                <a:ea typeface="Arial"/>
                <a:cs typeface="Arial"/>
                <a:sym typeface="Arial"/>
              </a:defRPr>
            </a:lvl7pPr>
            <a:lvl8pPr indent="0" lvl="7" marL="0" marR="0" rtl="0" algn="r">
              <a:spcBef>
                <a:spcPts val="0"/>
              </a:spcBef>
              <a:buNone/>
              <a:defRPr sz="700">
                <a:solidFill>
                  <a:schemeClr val="lt1"/>
                </a:solidFill>
                <a:latin typeface="Arial"/>
                <a:ea typeface="Arial"/>
                <a:cs typeface="Arial"/>
                <a:sym typeface="Arial"/>
              </a:defRPr>
            </a:lvl8pPr>
            <a:lvl9pPr indent="0" lvl="8" marL="0" marR="0" rtl="0" algn="r">
              <a:spcBef>
                <a:spcPts val="0"/>
              </a:spcBef>
              <a:buNone/>
              <a:defRPr sz="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314" name="Google Shape;314;p56"/>
          <p:cNvSpPr txBox="1"/>
          <p:nvPr>
            <p:ph type="title"/>
          </p:nvPr>
        </p:nvSpPr>
        <p:spPr>
          <a:xfrm>
            <a:off x="457200" y="457200"/>
            <a:ext cx="3979863" cy="4572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2800"/>
              <a:buFont typeface="Georgia"/>
              <a:buNone/>
              <a:defRPr b="0" i="0" sz="2800" u="none" cap="none" strike="noStrik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15" name="Google Shape;315;p56"/>
          <p:cNvSpPr txBox="1"/>
          <p:nvPr>
            <p:ph idx="2" type="subTitle"/>
          </p:nvPr>
        </p:nvSpPr>
        <p:spPr>
          <a:xfrm>
            <a:off x="457199" y="914401"/>
            <a:ext cx="3979863" cy="914399"/>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lvl="1"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ntent - Subtitle">
  <p:cSld name="Three Content - Subtitle">
    <p:spTree>
      <p:nvGrpSpPr>
        <p:cNvPr id="316" name="Shape 316"/>
        <p:cNvGrpSpPr/>
        <p:nvPr/>
      </p:nvGrpSpPr>
      <p:grpSpPr>
        <a:xfrm>
          <a:off x="0" y="0"/>
          <a:ext cx="0" cy="0"/>
          <a:chOff x="0" y="0"/>
          <a:chExt cx="0" cy="0"/>
        </a:xfrm>
      </p:grpSpPr>
      <p:sp>
        <p:nvSpPr>
          <p:cNvPr id="317" name="Google Shape;317;p57"/>
          <p:cNvSpPr txBox="1"/>
          <p:nvPr>
            <p:ph idx="1" type="body"/>
          </p:nvPr>
        </p:nvSpPr>
        <p:spPr>
          <a:xfrm>
            <a:off x="457200" y="2103439"/>
            <a:ext cx="2560638" cy="4068762"/>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600"/>
              </a:spcBef>
              <a:spcAft>
                <a:spcPts val="6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318" name="Google Shape;318;p57"/>
          <p:cNvSpPr txBox="1"/>
          <p:nvPr>
            <p:ph idx="2" type="body"/>
          </p:nvPr>
        </p:nvSpPr>
        <p:spPr>
          <a:xfrm>
            <a:off x="3292475" y="2103439"/>
            <a:ext cx="2559050" cy="4068762"/>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600"/>
              </a:spcBef>
              <a:spcAft>
                <a:spcPts val="6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319" name="Google Shape;319;p57"/>
          <p:cNvSpPr txBox="1"/>
          <p:nvPr>
            <p:ph idx="3" type="body"/>
          </p:nvPr>
        </p:nvSpPr>
        <p:spPr>
          <a:xfrm>
            <a:off x="6126163" y="2103439"/>
            <a:ext cx="2560637" cy="4068762"/>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600"/>
              </a:spcBef>
              <a:spcAft>
                <a:spcPts val="6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320" name="Google Shape;320;p57"/>
          <p:cNvSpPr txBox="1"/>
          <p:nvPr>
            <p:ph idx="12" type="sldNum"/>
          </p:nvPr>
        </p:nvSpPr>
        <p:spPr>
          <a:xfrm>
            <a:off x="6126163" y="6492240"/>
            <a:ext cx="2560637" cy="137160"/>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sz="700">
                <a:solidFill>
                  <a:schemeClr val="dk1"/>
                </a:solidFill>
                <a:latin typeface="Arial"/>
                <a:ea typeface="Arial"/>
                <a:cs typeface="Arial"/>
                <a:sym typeface="Arial"/>
              </a:defRPr>
            </a:lvl1pPr>
            <a:lvl2pPr indent="0" lvl="1" marL="0" marR="0" rtl="0" algn="r">
              <a:spcBef>
                <a:spcPts val="0"/>
              </a:spcBef>
              <a:buNone/>
              <a:defRPr sz="700">
                <a:solidFill>
                  <a:schemeClr val="dk1"/>
                </a:solidFill>
                <a:latin typeface="Arial"/>
                <a:ea typeface="Arial"/>
                <a:cs typeface="Arial"/>
                <a:sym typeface="Arial"/>
              </a:defRPr>
            </a:lvl2pPr>
            <a:lvl3pPr indent="0" lvl="2" marL="0" marR="0" rtl="0" algn="r">
              <a:spcBef>
                <a:spcPts val="0"/>
              </a:spcBef>
              <a:buNone/>
              <a:defRPr sz="700">
                <a:solidFill>
                  <a:schemeClr val="dk1"/>
                </a:solidFill>
                <a:latin typeface="Arial"/>
                <a:ea typeface="Arial"/>
                <a:cs typeface="Arial"/>
                <a:sym typeface="Arial"/>
              </a:defRPr>
            </a:lvl3pPr>
            <a:lvl4pPr indent="0" lvl="3" marL="0" marR="0" rtl="0" algn="r">
              <a:spcBef>
                <a:spcPts val="0"/>
              </a:spcBef>
              <a:buNone/>
              <a:defRPr sz="700">
                <a:solidFill>
                  <a:schemeClr val="dk1"/>
                </a:solidFill>
                <a:latin typeface="Arial"/>
                <a:ea typeface="Arial"/>
                <a:cs typeface="Arial"/>
                <a:sym typeface="Arial"/>
              </a:defRPr>
            </a:lvl4pPr>
            <a:lvl5pPr indent="0" lvl="4" marL="0" marR="0" rtl="0" algn="r">
              <a:spcBef>
                <a:spcPts val="0"/>
              </a:spcBef>
              <a:buNone/>
              <a:defRPr sz="700">
                <a:solidFill>
                  <a:schemeClr val="dk1"/>
                </a:solidFill>
                <a:latin typeface="Arial"/>
                <a:ea typeface="Arial"/>
                <a:cs typeface="Arial"/>
                <a:sym typeface="Arial"/>
              </a:defRPr>
            </a:lvl5pPr>
            <a:lvl6pPr indent="0" lvl="5" marL="0" marR="0" rtl="0" algn="r">
              <a:spcBef>
                <a:spcPts val="0"/>
              </a:spcBef>
              <a:buNone/>
              <a:defRPr sz="700">
                <a:solidFill>
                  <a:schemeClr val="dk1"/>
                </a:solidFill>
                <a:latin typeface="Arial"/>
                <a:ea typeface="Arial"/>
                <a:cs typeface="Arial"/>
                <a:sym typeface="Arial"/>
              </a:defRPr>
            </a:lvl6pPr>
            <a:lvl7pPr indent="0" lvl="6" marL="0" marR="0" rtl="0" algn="r">
              <a:spcBef>
                <a:spcPts val="0"/>
              </a:spcBef>
              <a:buNone/>
              <a:defRPr sz="700">
                <a:solidFill>
                  <a:schemeClr val="dk1"/>
                </a:solidFill>
                <a:latin typeface="Arial"/>
                <a:ea typeface="Arial"/>
                <a:cs typeface="Arial"/>
                <a:sym typeface="Arial"/>
              </a:defRPr>
            </a:lvl7pPr>
            <a:lvl8pPr indent="0" lvl="7" marL="0" marR="0" rtl="0" algn="r">
              <a:spcBef>
                <a:spcPts val="0"/>
              </a:spcBef>
              <a:buNone/>
              <a:defRPr sz="700">
                <a:solidFill>
                  <a:schemeClr val="dk1"/>
                </a:solidFill>
                <a:latin typeface="Arial"/>
                <a:ea typeface="Arial"/>
                <a:cs typeface="Arial"/>
                <a:sym typeface="Arial"/>
              </a:defRPr>
            </a:lvl8pPr>
            <a:lvl9pPr indent="0" lvl="8" marL="0" marR="0" rtl="0" algn="r">
              <a:spcBef>
                <a:spcPts val="0"/>
              </a:spcBef>
              <a:buNone/>
              <a:defRPr sz="7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321" name="Google Shape;321;p57"/>
          <p:cNvSpPr txBox="1"/>
          <p:nvPr>
            <p:ph type="title"/>
          </p:nvPr>
        </p:nvSpPr>
        <p:spPr>
          <a:xfrm>
            <a:off x="457200" y="457200"/>
            <a:ext cx="8229600" cy="4572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2800"/>
              <a:buFont typeface="Georgia"/>
              <a:buNone/>
              <a:defRPr b="0" i="0" sz="2800" u="none" cap="none" strike="noStrik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22" name="Google Shape;322;p57"/>
          <p:cNvSpPr txBox="1"/>
          <p:nvPr>
            <p:ph idx="4" type="subTitle"/>
          </p:nvPr>
        </p:nvSpPr>
        <p:spPr>
          <a:xfrm>
            <a:off x="457199" y="914401"/>
            <a:ext cx="8229602" cy="914399"/>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lvl="1"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ntent - Subtitle">
  <p:cSld name="Four Content - Subtitle">
    <p:spTree>
      <p:nvGrpSpPr>
        <p:cNvPr id="323" name="Shape 323"/>
        <p:cNvGrpSpPr/>
        <p:nvPr/>
      </p:nvGrpSpPr>
      <p:grpSpPr>
        <a:xfrm>
          <a:off x="0" y="0"/>
          <a:ext cx="0" cy="0"/>
          <a:chOff x="0" y="0"/>
          <a:chExt cx="0" cy="0"/>
        </a:xfrm>
      </p:grpSpPr>
      <p:sp>
        <p:nvSpPr>
          <p:cNvPr id="324" name="Google Shape;324;p58"/>
          <p:cNvSpPr txBox="1"/>
          <p:nvPr>
            <p:ph idx="1" type="body"/>
          </p:nvPr>
        </p:nvSpPr>
        <p:spPr>
          <a:xfrm>
            <a:off x="457200" y="2103438"/>
            <a:ext cx="1847088" cy="4068762"/>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600"/>
              </a:spcBef>
              <a:spcAft>
                <a:spcPts val="6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325" name="Google Shape;325;p58"/>
          <p:cNvSpPr txBox="1"/>
          <p:nvPr>
            <p:ph idx="2" type="body"/>
          </p:nvPr>
        </p:nvSpPr>
        <p:spPr>
          <a:xfrm>
            <a:off x="2584704" y="2103438"/>
            <a:ext cx="1847088" cy="4068762"/>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600"/>
              </a:spcBef>
              <a:spcAft>
                <a:spcPts val="6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326" name="Google Shape;326;p58"/>
          <p:cNvSpPr txBox="1"/>
          <p:nvPr>
            <p:ph idx="3" type="body"/>
          </p:nvPr>
        </p:nvSpPr>
        <p:spPr>
          <a:xfrm>
            <a:off x="4712208" y="2103438"/>
            <a:ext cx="1847088" cy="4068762"/>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600"/>
              </a:spcBef>
              <a:spcAft>
                <a:spcPts val="6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327" name="Google Shape;327;p58"/>
          <p:cNvSpPr txBox="1"/>
          <p:nvPr>
            <p:ph idx="4" type="body"/>
          </p:nvPr>
        </p:nvSpPr>
        <p:spPr>
          <a:xfrm>
            <a:off x="6839712" y="2103438"/>
            <a:ext cx="1847088" cy="4068762"/>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600"/>
              </a:spcBef>
              <a:spcAft>
                <a:spcPts val="6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328" name="Google Shape;328;p58"/>
          <p:cNvSpPr txBox="1"/>
          <p:nvPr>
            <p:ph idx="12" type="sldNum"/>
          </p:nvPr>
        </p:nvSpPr>
        <p:spPr>
          <a:xfrm>
            <a:off x="6126163" y="6492240"/>
            <a:ext cx="2560637" cy="137160"/>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sz="700">
                <a:solidFill>
                  <a:schemeClr val="dk1"/>
                </a:solidFill>
                <a:latin typeface="Arial"/>
                <a:ea typeface="Arial"/>
                <a:cs typeface="Arial"/>
                <a:sym typeface="Arial"/>
              </a:defRPr>
            </a:lvl1pPr>
            <a:lvl2pPr indent="0" lvl="1" marL="0" marR="0" rtl="0" algn="r">
              <a:spcBef>
                <a:spcPts val="0"/>
              </a:spcBef>
              <a:buNone/>
              <a:defRPr sz="700">
                <a:solidFill>
                  <a:schemeClr val="dk1"/>
                </a:solidFill>
                <a:latin typeface="Arial"/>
                <a:ea typeface="Arial"/>
                <a:cs typeface="Arial"/>
                <a:sym typeface="Arial"/>
              </a:defRPr>
            </a:lvl2pPr>
            <a:lvl3pPr indent="0" lvl="2" marL="0" marR="0" rtl="0" algn="r">
              <a:spcBef>
                <a:spcPts val="0"/>
              </a:spcBef>
              <a:buNone/>
              <a:defRPr sz="700">
                <a:solidFill>
                  <a:schemeClr val="dk1"/>
                </a:solidFill>
                <a:latin typeface="Arial"/>
                <a:ea typeface="Arial"/>
                <a:cs typeface="Arial"/>
                <a:sym typeface="Arial"/>
              </a:defRPr>
            </a:lvl3pPr>
            <a:lvl4pPr indent="0" lvl="3" marL="0" marR="0" rtl="0" algn="r">
              <a:spcBef>
                <a:spcPts val="0"/>
              </a:spcBef>
              <a:buNone/>
              <a:defRPr sz="700">
                <a:solidFill>
                  <a:schemeClr val="dk1"/>
                </a:solidFill>
                <a:latin typeface="Arial"/>
                <a:ea typeface="Arial"/>
                <a:cs typeface="Arial"/>
                <a:sym typeface="Arial"/>
              </a:defRPr>
            </a:lvl4pPr>
            <a:lvl5pPr indent="0" lvl="4" marL="0" marR="0" rtl="0" algn="r">
              <a:spcBef>
                <a:spcPts val="0"/>
              </a:spcBef>
              <a:buNone/>
              <a:defRPr sz="700">
                <a:solidFill>
                  <a:schemeClr val="dk1"/>
                </a:solidFill>
                <a:latin typeface="Arial"/>
                <a:ea typeface="Arial"/>
                <a:cs typeface="Arial"/>
                <a:sym typeface="Arial"/>
              </a:defRPr>
            </a:lvl5pPr>
            <a:lvl6pPr indent="0" lvl="5" marL="0" marR="0" rtl="0" algn="r">
              <a:spcBef>
                <a:spcPts val="0"/>
              </a:spcBef>
              <a:buNone/>
              <a:defRPr sz="700">
                <a:solidFill>
                  <a:schemeClr val="dk1"/>
                </a:solidFill>
                <a:latin typeface="Arial"/>
                <a:ea typeface="Arial"/>
                <a:cs typeface="Arial"/>
                <a:sym typeface="Arial"/>
              </a:defRPr>
            </a:lvl6pPr>
            <a:lvl7pPr indent="0" lvl="6" marL="0" marR="0" rtl="0" algn="r">
              <a:spcBef>
                <a:spcPts val="0"/>
              </a:spcBef>
              <a:buNone/>
              <a:defRPr sz="700">
                <a:solidFill>
                  <a:schemeClr val="dk1"/>
                </a:solidFill>
                <a:latin typeface="Arial"/>
                <a:ea typeface="Arial"/>
                <a:cs typeface="Arial"/>
                <a:sym typeface="Arial"/>
              </a:defRPr>
            </a:lvl7pPr>
            <a:lvl8pPr indent="0" lvl="7" marL="0" marR="0" rtl="0" algn="r">
              <a:spcBef>
                <a:spcPts val="0"/>
              </a:spcBef>
              <a:buNone/>
              <a:defRPr sz="700">
                <a:solidFill>
                  <a:schemeClr val="dk1"/>
                </a:solidFill>
                <a:latin typeface="Arial"/>
                <a:ea typeface="Arial"/>
                <a:cs typeface="Arial"/>
                <a:sym typeface="Arial"/>
              </a:defRPr>
            </a:lvl8pPr>
            <a:lvl9pPr indent="0" lvl="8" marL="0" marR="0" rtl="0" algn="r">
              <a:spcBef>
                <a:spcPts val="0"/>
              </a:spcBef>
              <a:buNone/>
              <a:defRPr sz="7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329" name="Google Shape;329;p58"/>
          <p:cNvSpPr txBox="1"/>
          <p:nvPr>
            <p:ph type="title"/>
          </p:nvPr>
        </p:nvSpPr>
        <p:spPr>
          <a:xfrm>
            <a:off x="457200" y="457200"/>
            <a:ext cx="8229600" cy="4572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2800"/>
              <a:buFont typeface="Georgia"/>
              <a:buNone/>
              <a:defRPr b="0" i="0" sz="2800" u="none" cap="none" strike="noStrik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30" name="Google Shape;330;p58"/>
          <p:cNvSpPr txBox="1"/>
          <p:nvPr>
            <p:ph idx="5" type="subTitle"/>
          </p:nvPr>
        </p:nvSpPr>
        <p:spPr>
          <a:xfrm>
            <a:off x="457199" y="914401"/>
            <a:ext cx="8229602" cy="914399"/>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lvl="1"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ve Content - Subtitle">
  <p:cSld name="Five Content - Subtitle">
    <p:spTree>
      <p:nvGrpSpPr>
        <p:cNvPr id="331" name="Shape 331"/>
        <p:cNvGrpSpPr/>
        <p:nvPr/>
      </p:nvGrpSpPr>
      <p:grpSpPr>
        <a:xfrm>
          <a:off x="0" y="0"/>
          <a:ext cx="0" cy="0"/>
          <a:chOff x="0" y="0"/>
          <a:chExt cx="0" cy="0"/>
        </a:xfrm>
      </p:grpSpPr>
      <p:sp>
        <p:nvSpPr>
          <p:cNvPr id="332" name="Google Shape;332;p59"/>
          <p:cNvSpPr txBox="1"/>
          <p:nvPr>
            <p:ph idx="1" type="body"/>
          </p:nvPr>
        </p:nvSpPr>
        <p:spPr>
          <a:xfrm>
            <a:off x="457200" y="2103438"/>
            <a:ext cx="1463040" cy="4068762"/>
          </a:xfrm>
          <a:prstGeom prst="rect">
            <a:avLst/>
          </a:prstGeom>
          <a:noFill/>
          <a:ln>
            <a:noFill/>
          </a:ln>
        </p:spPr>
        <p:txBody>
          <a:bodyPr anchorCtr="0" anchor="t" bIns="0" lIns="0" spcFirstLastPara="1" rIns="0" wrap="square" tIns="0">
            <a:noAutofit/>
          </a:bodyPr>
          <a:lstStyle>
            <a:lvl1pPr indent="-304800" lvl="0" marL="457200" marR="0" rtl="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rtl="0" algn="l">
              <a:lnSpc>
                <a:spcPct val="100000"/>
              </a:lnSpc>
              <a:spcBef>
                <a:spcPts val="600"/>
              </a:spcBef>
              <a:spcAft>
                <a:spcPts val="6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333" name="Google Shape;333;p59"/>
          <p:cNvSpPr txBox="1"/>
          <p:nvPr>
            <p:ph idx="2" type="body"/>
          </p:nvPr>
        </p:nvSpPr>
        <p:spPr>
          <a:xfrm>
            <a:off x="2148840" y="2103438"/>
            <a:ext cx="1463040" cy="4068762"/>
          </a:xfrm>
          <a:prstGeom prst="rect">
            <a:avLst/>
          </a:prstGeom>
          <a:noFill/>
          <a:ln>
            <a:noFill/>
          </a:ln>
        </p:spPr>
        <p:txBody>
          <a:bodyPr anchorCtr="0" anchor="t" bIns="0" lIns="0" spcFirstLastPara="1" rIns="0" wrap="square" tIns="0">
            <a:noAutofit/>
          </a:bodyPr>
          <a:lstStyle>
            <a:lvl1pPr indent="-304800" lvl="0" marL="457200" marR="0" rtl="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rtl="0" algn="l">
              <a:lnSpc>
                <a:spcPct val="100000"/>
              </a:lnSpc>
              <a:spcBef>
                <a:spcPts val="600"/>
              </a:spcBef>
              <a:spcAft>
                <a:spcPts val="6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334" name="Google Shape;334;p59"/>
          <p:cNvSpPr txBox="1"/>
          <p:nvPr>
            <p:ph idx="3" type="body"/>
          </p:nvPr>
        </p:nvSpPr>
        <p:spPr>
          <a:xfrm>
            <a:off x="3840480" y="2103438"/>
            <a:ext cx="1463040" cy="4068762"/>
          </a:xfrm>
          <a:prstGeom prst="rect">
            <a:avLst/>
          </a:prstGeom>
          <a:noFill/>
          <a:ln>
            <a:noFill/>
          </a:ln>
        </p:spPr>
        <p:txBody>
          <a:bodyPr anchorCtr="0" anchor="t" bIns="0" lIns="0" spcFirstLastPara="1" rIns="0" wrap="square" tIns="0">
            <a:noAutofit/>
          </a:bodyPr>
          <a:lstStyle>
            <a:lvl1pPr indent="-304800" lvl="0" marL="457200" marR="0" rtl="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rtl="0" algn="l">
              <a:lnSpc>
                <a:spcPct val="100000"/>
              </a:lnSpc>
              <a:spcBef>
                <a:spcPts val="600"/>
              </a:spcBef>
              <a:spcAft>
                <a:spcPts val="6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335" name="Google Shape;335;p59"/>
          <p:cNvSpPr txBox="1"/>
          <p:nvPr>
            <p:ph idx="4" type="body"/>
          </p:nvPr>
        </p:nvSpPr>
        <p:spPr>
          <a:xfrm>
            <a:off x="5532120" y="2103438"/>
            <a:ext cx="1463040" cy="4068762"/>
          </a:xfrm>
          <a:prstGeom prst="rect">
            <a:avLst/>
          </a:prstGeom>
          <a:noFill/>
          <a:ln>
            <a:noFill/>
          </a:ln>
        </p:spPr>
        <p:txBody>
          <a:bodyPr anchorCtr="0" anchor="t" bIns="0" lIns="0" spcFirstLastPara="1" rIns="0" wrap="square" tIns="0">
            <a:noAutofit/>
          </a:bodyPr>
          <a:lstStyle>
            <a:lvl1pPr indent="-304800" lvl="0" marL="457200" marR="0" rtl="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rtl="0" algn="l">
              <a:lnSpc>
                <a:spcPct val="100000"/>
              </a:lnSpc>
              <a:spcBef>
                <a:spcPts val="600"/>
              </a:spcBef>
              <a:spcAft>
                <a:spcPts val="6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336" name="Google Shape;336;p59"/>
          <p:cNvSpPr txBox="1"/>
          <p:nvPr>
            <p:ph idx="5" type="body"/>
          </p:nvPr>
        </p:nvSpPr>
        <p:spPr>
          <a:xfrm>
            <a:off x="7223760" y="2103438"/>
            <a:ext cx="1463040" cy="4068762"/>
          </a:xfrm>
          <a:prstGeom prst="rect">
            <a:avLst/>
          </a:prstGeom>
          <a:noFill/>
          <a:ln>
            <a:noFill/>
          </a:ln>
        </p:spPr>
        <p:txBody>
          <a:bodyPr anchorCtr="0" anchor="t" bIns="0" lIns="0" spcFirstLastPara="1" rIns="0" wrap="square" tIns="0">
            <a:noAutofit/>
          </a:bodyPr>
          <a:lstStyle>
            <a:lvl1pPr indent="-304800" lvl="0" marL="457200" marR="0" rtl="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rtl="0" algn="l">
              <a:lnSpc>
                <a:spcPct val="100000"/>
              </a:lnSpc>
              <a:spcBef>
                <a:spcPts val="600"/>
              </a:spcBef>
              <a:spcAft>
                <a:spcPts val="6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337" name="Google Shape;337;p59"/>
          <p:cNvSpPr txBox="1"/>
          <p:nvPr>
            <p:ph idx="12" type="sldNum"/>
          </p:nvPr>
        </p:nvSpPr>
        <p:spPr>
          <a:xfrm>
            <a:off x="6126163" y="6492240"/>
            <a:ext cx="2560637" cy="137160"/>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sz="700">
                <a:solidFill>
                  <a:schemeClr val="dk1"/>
                </a:solidFill>
                <a:latin typeface="Arial"/>
                <a:ea typeface="Arial"/>
                <a:cs typeface="Arial"/>
                <a:sym typeface="Arial"/>
              </a:defRPr>
            </a:lvl1pPr>
            <a:lvl2pPr indent="0" lvl="1" marL="0" marR="0" rtl="0" algn="r">
              <a:spcBef>
                <a:spcPts val="0"/>
              </a:spcBef>
              <a:buNone/>
              <a:defRPr sz="700">
                <a:solidFill>
                  <a:schemeClr val="dk1"/>
                </a:solidFill>
                <a:latin typeface="Arial"/>
                <a:ea typeface="Arial"/>
                <a:cs typeface="Arial"/>
                <a:sym typeface="Arial"/>
              </a:defRPr>
            </a:lvl2pPr>
            <a:lvl3pPr indent="0" lvl="2" marL="0" marR="0" rtl="0" algn="r">
              <a:spcBef>
                <a:spcPts val="0"/>
              </a:spcBef>
              <a:buNone/>
              <a:defRPr sz="700">
                <a:solidFill>
                  <a:schemeClr val="dk1"/>
                </a:solidFill>
                <a:latin typeface="Arial"/>
                <a:ea typeface="Arial"/>
                <a:cs typeface="Arial"/>
                <a:sym typeface="Arial"/>
              </a:defRPr>
            </a:lvl3pPr>
            <a:lvl4pPr indent="0" lvl="3" marL="0" marR="0" rtl="0" algn="r">
              <a:spcBef>
                <a:spcPts val="0"/>
              </a:spcBef>
              <a:buNone/>
              <a:defRPr sz="700">
                <a:solidFill>
                  <a:schemeClr val="dk1"/>
                </a:solidFill>
                <a:latin typeface="Arial"/>
                <a:ea typeface="Arial"/>
                <a:cs typeface="Arial"/>
                <a:sym typeface="Arial"/>
              </a:defRPr>
            </a:lvl4pPr>
            <a:lvl5pPr indent="0" lvl="4" marL="0" marR="0" rtl="0" algn="r">
              <a:spcBef>
                <a:spcPts val="0"/>
              </a:spcBef>
              <a:buNone/>
              <a:defRPr sz="700">
                <a:solidFill>
                  <a:schemeClr val="dk1"/>
                </a:solidFill>
                <a:latin typeface="Arial"/>
                <a:ea typeface="Arial"/>
                <a:cs typeface="Arial"/>
                <a:sym typeface="Arial"/>
              </a:defRPr>
            </a:lvl5pPr>
            <a:lvl6pPr indent="0" lvl="5" marL="0" marR="0" rtl="0" algn="r">
              <a:spcBef>
                <a:spcPts val="0"/>
              </a:spcBef>
              <a:buNone/>
              <a:defRPr sz="700">
                <a:solidFill>
                  <a:schemeClr val="dk1"/>
                </a:solidFill>
                <a:latin typeface="Arial"/>
                <a:ea typeface="Arial"/>
                <a:cs typeface="Arial"/>
                <a:sym typeface="Arial"/>
              </a:defRPr>
            </a:lvl6pPr>
            <a:lvl7pPr indent="0" lvl="6" marL="0" marR="0" rtl="0" algn="r">
              <a:spcBef>
                <a:spcPts val="0"/>
              </a:spcBef>
              <a:buNone/>
              <a:defRPr sz="700">
                <a:solidFill>
                  <a:schemeClr val="dk1"/>
                </a:solidFill>
                <a:latin typeface="Arial"/>
                <a:ea typeface="Arial"/>
                <a:cs typeface="Arial"/>
                <a:sym typeface="Arial"/>
              </a:defRPr>
            </a:lvl7pPr>
            <a:lvl8pPr indent="0" lvl="7" marL="0" marR="0" rtl="0" algn="r">
              <a:spcBef>
                <a:spcPts val="0"/>
              </a:spcBef>
              <a:buNone/>
              <a:defRPr sz="700">
                <a:solidFill>
                  <a:schemeClr val="dk1"/>
                </a:solidFill>
                <a:latin typeface="Arial"/>
                <a:ea typeface="Arial"/>
                <a:cs typeface="Arial"/>
                <a:sym typeface="Arial"/>
              </a:defRPr>
            </a:lvl8pPr>
            <a:lvl9pPr indent="0" lvl="8" marL="0" marR="0" rtl="0" algn="r">
              <a:spcBef>
                <a:spcPts val="0"/>
              </a:spcBef>
              <a:buNone/>
              <a:defRPr sz="7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338" name="Google Shape;338;p59"/>
          <p:cNvSpPr txBox="1"/>
          <p:nvPr>
            <p:ph type="title"/>
          </p:nvPr>
        </p:nvSpPr>
        <p:spPr>
          <a:xfrm>
            <a:off x="457200" y="457200"/>
            <a:ext cx="8229600" cy="4572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2800"/>
              <a:buFont typeface="Georgia"/>
              <a:buNone/>
              <a:defRPr b="0" i="0" sz="2800" u="none" cap="none" strike="noStrik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39" name="Google Shape;339;p59"/>
          <p:cNvSpPr txBox="1"/>
          <p:nvPr>
            <p:ph idx="6" type="subTitle"/>
          </p:nvPr>
        </p:nvSpPr>
        <p:spPr>
          <a:xfrm>
            <a:off x="457199" y="914401"/>
            <a:ext cx="8229602" cy="914399"/>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lvl="1"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s - Subtitle">
  <p:cSld name="Three Images - Subtitle">
    <p:spTree>
      <p:nvGrpSpPr>
        <p:cNvPr id="340" name="Shape 340"/>
        <p:cNvGrpSpPr/>
        <p:nvPr/>
      </p:nvGrpSpPr>
      <p:grpSpPr>
        <a:xfrm>
          <a:off x="0" y="0"/>
          <a:ext cx="0" cy="0"/>
          <a:chOff x="0" y="0"/>
          <a:chExt cx="0" cy="0"/>
        </a:xfrm>
      </p:grpSpPr>
      <p:sp>
        <p:nvSpPr>
          <p:cNvPr id="341" name="Google Shape;341;p60"/>
          <p:cNvSpPr/>
          <p:nvPr/>
        </p:nvSpPr>
        <p:spPr>
          <a:xfrm>
            <a:off x="457200" y="2103438"/>
            <a:ext cx="2560637" cy="2194242"/>
          </a:xfrm>
          <a:prstGeom prst="rect">
            <a:avLst/>
          </a:prstGeom>
          <a:solidFill>
            <a:srgbClr val="DEDED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400">
              <a:solidFill>
                <a:schemeClr val="lt1"/>
              </a:solidFill>
              <a:latin typeface="Arial"/>
              <a:ea typeface="Arial"/>
              <a:cs typeface="Arial"/>
              <a:sym typeface="Arial"/>
            </a:endParaRPr>
          </a:p>
        </p:txBody>
      </p:sp>
      <p:sp>
        <p:nvSpPr>
          <p:cNvPr id="342" name="Google Shape;342;p60"/>
          <p:cNvSpPr/>
          <p:nvPr/>
        </p:nvSpPr>
        <p:spPr>
          <a:xfrm>
            <a:off x="3291681" y="2103438"/>
            <a:ext cx="2560637" cy="2194242"/>
          </a:xfrm>
          <a:prstGeom prst="rect">
            <a:avLst/>
          </a:prstGeom>
          <a:solidFill>
            <a:srgbClr val="DEDED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400">
              <a:solidFill>
                <a:schemeClr val="lt1"/>
              </a:solidFill>
              <a:latin typeface="Arial"/>
              <a:ea typeface="Arial"/>
              <a:cs typeface="Arial"/>
              <a:sym typeface="Arial"/>
            </a:endParaRPr>
          </a:p>
        </p:txBody>
      </p:sp>
      <p:sp>
        <p:nvSpPr>
          <p:cNvPr id="343" name="Google Shape;343;p60"/>
          <p:cNvSpPr/>
          <p:nvPr/>
        </p:nvSpPr>
        <p:spPr>
          <a:xfrm>
            <a:off x="6126163" y="2103438"/>
            <a:ext cx="2560637" cy="2194242"/>
          </a:xfrm>
          <a:prstGeom prst="rect">
            <a:avLst/>
          </a:prstGeom>
          <a:solidFill>
            <a:srgbClr val="DEDED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400">
              <a:solidFill>
                <a:schemeClr val="lt1"/>
              </a:solidFill>
              <a:latin typeface="Arial"/>
              <a:ea typeface="Arial"/>
              <a:cs typeface="Arial"/>
              <a:sym typeface="Arial"/>
            </a:endParaRPr>
          </a:p>
        </p:txBody>
      </p:sp>
      <p:sp>
        <p:nvSpPr>
          <p:cNvPr id="344" name="Google Shape;344;p60"/>
          <p:cNvSpPr txBox="1"/>
          <p:nvPr>
            <p:ph idx="1" type="body"/>
          </p:nvPr>
        </p:nvSpPr>
        <p:spPr>
          <a:xfrm>
            <a:off x="457200" y="4480560"/>
            <a:ext cx="2560320" cy="1691640"/>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300"/>
              </a:spcBef>
              <a:spcAft>
                <a:spcPts val="3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345" name="Google Shape;345;p60"/>
          <p:cNvSpPr txBox="1"/>
          <p:nvPr>
            <p:ph idx="2" type="body"/>
          </p:nvPr>
        </p:nvSpPr>
        <p:spPr>
          <a:xfrm>
            <a:off x="3291840" y="4480560"/>
            <a:ext cx="2560320" cy="1691640"/>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300"/>
              </a:spcBef>
              <a:spcAft>
                <a:spcPts val="3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346" name="Google Shape;346;p60"/>
          <p:cNvSpPr txBox="1"/>
          <p:nvPr>
            <p:ph idx="3" type="body"/>
          </p:nvPr>
        </p:nvSpPr>
        <p:spPr>
          <a:xfrm>
            <a:off x="6126480" y="4480560"/>
            <a:ext cx="2560320" cy="1691640"/>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300"/>
              </a:spcBef>
              <a:spcAft>
                <a:spcPts val="3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347" name="Google Shape;347;p60"/>
          <p:cNvSpPr txBox="1"/>
          <p:nvPr>
            <p:ph idx="12" type="sldNum"/>
          </p:nvPr>
        </p:nvSpPr>
        <p:spPr>
          <a:xfrm>
            <a:off x="6126163" y="6492240"/>
            <a:ext cx="2560637" cy="137160"/>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sz="700">
                <a:solidFill>
                  <a:schemeClr val="dk1"/>
                </a:solidFill>
                <a:latin typeface="Arial"/>
                <a:ea typeface="Arial"/>
                <a:cs typeface="Arial"/>
                <a:sym typeface="Arial"/>
              </a:defRPr>
            </a:lvl1pPr>
            <a:lvl2pPr indent="0" lvl="1" marL="0" marR="0" rtl="0" algn="r">
              <a:spcBef>
                <a:spcPts val="0"/>
              </a:spcBef>
              <a:buNone/>
              <a:defRPr sz="700">
                <a:solidFill>
                  <a:schemeClr val="dk1"/>
                </a:solidFill>
                <a:latin typeface="Arial"/>
                <a:ea typeface="Arial"/>
                <a:cs typeface="Arial"/>
                <a:sym typeface="Arial"/>
              </a:defRPr>
            </a:lvl2pPr>
            <a:lvl3pPr indent="0" lvl="2" marL="0" marR="0" rtl="0" algn="r">
              <a:spcBef>
                <a:spcPts val="0"/>
              </a:spcBef>
              <a:buNone/>
              <a:defRPr sz="700">
                <a:solidFill>
                  <a:schemeClr val="dk1"/>
                </a:solidFill>
                <a:latin typeface="Arial"/>
                <a:ea typeface="Arial"/>
                <a:cs typeface="Arial"/>
                <a:sym typeface="Arial"/>
              </a:defRPr>
            </a:lvl3pPr>
            <a:lvl4pPr indent="0" lvl="3" marL="0" marR="0" rtl="0" algn="r">
              <a:spcBef>
                <a:spcPts val="0"/>
              </a:spcBef>
              <a:buNone/>
              <a:defRPr sz="700">
                <a:solidFill>
                  <a:schemeClr val="dk1"/>
                </a:solidFill>
                <a:latin typeface="Arial"/>
                <a:ea typeface="Arial"/>
                <a:cs typeface="Arial"/>
                <a:sym typeface="Arial"/>
              </a:defRPr>
            </a:lvl4pPr>
            <a:lvl5pPr indent="0" lvl="4" marL="0" marR="0" rtl="0" algn="r">
              <a:spcBef>
                <a:spcPts val="0"/>
              </a:spcBef>
              <a:buNone/>
              <a:defRPr sz="700">
                <a:solidFill>
                  <a:schemeClr val="dk1"/>
                </a:solidFill>
                <a:latin typeface="Arial"/>
                <a:ea typeface="Arial"/>
                <a:cs typeface="Arial"/>
                <a:sym typeface="Arial"/>
              </a:defRPr>
            </a:lvl5pPr>
            <a:lvl6pPr indent="0" lvl="5" marL="0" marR="0" rtl="0" algn="r">
              <a:spcBef>
                <a:spcPts val="0"/>
              </a:spcBef>
              <a:buNone/>
              <a:defRPr sz="700">
                <a:solidFill>
                  <a:schemeClr val="dk1"/>
                </a:solidFill>
                <a:latin typeface="Arial"/>
                <a:ea typeface="Arial"/>
                <a:cs typeface="Arial"/>
                <a:sym typeface="Arial"/>
              </a:defRPr>
            </a:lvl6pPr>
            <a:lvl7pPr indent="0" lvl="6" marL="0" marR="0" rtl="0" algn="r">
              <a:spcBef>
                <a:spcPts val="0"/>
              </a:spcBef>
              <a:buNone/>
              <a:defRPr sz="700">
                <a:solidFill>
                  <a:schemeClr val="dk1"/>
                </a:solidFill>
                <a:latin typeface="Arial"/>
                <a:ea typeface="Arial"/>
                <a:cs typeface="Arial"/>
                <a:sym typeface="Arial"/>
              </a:defRPr>
            </a:lvl7pPr>
            <a:lvl8pPr indent="0" lvl="7" marL="0" marR="0" rtl="0" algn="r">
              <a:spcBef>
                <a:spcPts val="0"/>
              </a:spcBef>
              <a:buNone/>
              <a:defRPr sz="700">
                <a:solidFill>
                  <a:schemeClr val="dk1"/>
                </a:solidFill>
                <a:latin typeface="Arial"/>
                <a:ea typeface="Arial"/>
                <a:cs typeface="Arial"/>
                <a:sym typeface="Arial"/>
              </a:defRPr>
            </a:lvl8pPr>
            <a:lvl9pPr indent="0" lvl="8" marL="0" marR="0" rtl="0" algn="r">
              <a:spcBef>
                <a:spcPts val="0"/>
              </a:spcBef>
              <a:buNone/>
              <a:defRPr sz="7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348" name="Google Shape;348;p60"/>
          <p:cNvSpPr txBox="1"/>
          <p:nvPr>
            <p:ph type="title"/>
          </p:nvPr>
        </p:nvSpPr>
        <p:spPr>
          <a:xfrm>
            <a:off x="457200" y="457200"/>
            <a:ext cx="8229600" cy="4572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2800"/>
              <a:buFont typeface="Georgia"/>
              <a:buNone/>
              <a:defRPr b="0" i="0" sz="2800" u="none" cap="none" strike="noStrik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49" name="Google Shape;349;p60"/>
          <p:cNvSpPr txBox="1"/>
          <p:nvPr>
            <p:ph idx="4" type="subTitle"/>
          </p:nvPr>
        </p:nvSpPr>
        <p:spPr>
          <a:xfrm>
            <a:off x="457199" y="914401"/>
            <a:ext cx="8229602" cy="914399"/>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lvl="1"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showMasterSp="0">
  <p:cSld name="Title Slide 2">
    <p:spTree>
      <p:nvGrpSpPr>
        <p:cNvPr id="45" name="Shape 45"/>
        <p:cNvGrpSpPr/>
        <p:nvPr/>
      </p:nvGrpSpPr>
      <p:grpSpPr>
        <a:xfrm>
          <a:off x="0" y="0"/>
          <a:ext cx="0" cy="0"/>
          <a:chOff x="0" y="0"/>
          <a:chExt cx="0" cy="0"/>
        </a:xfrm>
      </p:grpSpPr>
      <p:sp>
        <p:nvSpPr>
          <p:cNvPr id="46" name="Google Shape;46;p7"/>
          <p:cNvSpPr/>
          <p:nvPr/>
        </p:nvSpPr>
        <p:spPr>
          <a:xfrm>
            <a:off x="4572000" y="0"/>
            <a:ext cx="4572000" cy="4575812"/>
          </a:xfrm>
          <a:prstGeom prst="rect">
            <a:avLst/>
          </a:prstGeom>
          <a:solidFill>
            <a:srgbClr val="DEDED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7" name="Google Shape;47;p7"/>
          <p:cNvSpPr/>
          <p:nvPr/>
        </p:nvSpPr>
        <p:spPr>
          <a:xfrm>
            <a:off x="0" y="0"/>
            <a:ext cx="4572000" cy="4575812"/>
          </a:xfrm>
          <a:prstGeom prst="rect">
            <a:avLst/>
          </a:prstGeom>
          <a:solidFill>
            <a:srgbClr val="46464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48" name="Google Shape;48;p7"/>
          <p:cNvSpPr/>
          <p:nvPr/>
        </p:nvSpPr>
        <p:spPr>
          <a:xfrm>
            <a:off x="0" y="4575812"/>
            <a:ext cx="4572000" cy="2282188"/>
          </a:xfrm>
          <a:prstGeom prst="rect">
            <a:avLst/>
          </a:prstGeom>
          <a:solidFill>
            <a:srgbClr val="D04A0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49" name="Google Shape;49;p7"/>
          <p:cNvSpPr txBox="1"/>
          <p:nvPr>
            <p:ph type="ctrTitle"/>
          </p:nvPr>
        </p:nvSpPr>
        <p:spPr>
          <a:xfrm>
            <a:off x="457199" y="457199"/>
            <a:ext cx="3979863" cy="2514601"/>
          </a:xfrm>
          <a:prstGeom prst="rect">
            <a:avLst/>
          </a:prstGeom>
          <a:noFill/>
          <a:ln>
            <a:noFill/>
          </a:ln>
        </p:spPr>
        <p:txBody>
          <a:bodyPr anchorCtr="0" anchor="b" bIns="0" lIns="0" spcFirstLastPara="1" rIns="0" wrap="square" tIns="0">
            <a:noAutofit/>
          </a:bodyPr>
          <a:lstStyle>
            <a:lvl1pPr lvl="0" marR="0" rtl="0" algn="l">
              <a:lnSpc>
                <a:spcPct val="85000"/>
              </a:lnSpc>
              <a:spcBef>
                <a:spcPts val="0"/>
              </a:spcBef>
              <a:spcAft>
                <a:spcPts val="0"/>
              </a:spcAft>
              <a:buClr>
                <a:schemeClr val="lt1"/>
              </a:buClr>
              <a:buSzPts val="3600"/>
              <a:buFont typeface="Georgia"/>
              <a:buNone/>
              <a:defRPr b="0" i="0" sz="3600" u="none" cap="none" strike="noStrike">
                <a:solidFill>
                  <a:schemeClr val="lt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50" name="Google Shape;50;p7"/>
          <p:cNvPicPr preferRelativeResize="0"/>
          <p:nvPr/>
        </p:nvPicPr>
        <p:blipFill rotWithShape="1">
          <a:blip r:embed="rId2">
            <a:alphaModFix/>
          </a:blip>
          <a:srcRect b="0" l="0" r="0" t="0"/>
          <a:stretch/>
        </p:blipFill>
        <p:spPr>
          <a:xfrm>
            <a:off x="7276465" y="5330952"/>
            <a:ext cx="1636776" cy="1348669"/>
          </a:xfrm>
          <a:prstGeom prst="rect">
            <a:avLst/>
          </a:prstGeom>
          <a:noFill/>
          <a:ln>
            <a:noFill/>
          </a:ln>
        </p:spPr>
      </p:pic>
      <p:sp>
        <p:nvSpPr>
          <p:cNvPr id="51" name="Google Shape;51;p7"/>
          <p:cNvSpPr txBox="1"/>
          <p:nvPr>
            <p:ph idx="1" type="subTitle"/>
          </p:nvPr>
        </p:nvSpPr>
        <p:spPr>
          <a:xfrm>
            <a:off x="457200" y="5029200"/>
            <a:ext cx="3980260" cy="59436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Text Boxes for Icons - Subtitle">
  <p:cSld name="Four Text Boxes for Icons - Subtitle">
    <p:spTree>
      <p:nvGrpSpPr>
        <p:cNvPr id="350" name="Shape 350"/>
        <p:cNvGrpSpPr/>
        <p:nvPr/>
      </p:nvGrpSpPr>
      <p:grpSpPr>
        <a:xfrm>
          <a:off x="0" y="0"/>
          <a:ext cx="0" cy="0"/>
          <a:chOff x="0" y="0"/>
          <a:chExt cx="0" cy="0"/>
        </a:xfrm>
      </p:grpSpPr>
      <p:sp>
        <p:nvSpPr>
          <p:cNvPr id="351" name="Google Shape;351;p61"/>
          <p:cNvSpPr txBox="1"/>
          <p:nvPr>
            <p:ph idx="1" type="body"/>
          </p:nvPr>
        </p:nvSpPr>
        <p:spPr>
          <a:xfrm>
            <a:off x="457200" y="3429000"/>
            <a:ext cx="1847088" cy="2743200"/>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300"/>
              </a:spcBef>
              <a:spcAft>
                <a:spcPts val="3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352" name="Google Shape;352;p61"/>
          <p:cNvSpPr txBox="1"/>
          <p:nvPr>
            <p:ph idx="2" type="body"/>
          </p:nvPr>
        </p:nvSpPr>
        <p:spPr>
          <a:xfrm>
            <a:off x="2584704" y="3429000"/>
            <a:ext cx="1847088" cy="2743200"/>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300"/>
              </a:spcBef>
              <a:spcAft>
                <a:spcPts val="3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353" name="Google Shape;353;p61"/>
          <p:cNvSpPr txBox="1"/>
          <p:nvPr>
            <p:ph idx="3" type="body"/>
          </p:nvPr>
        </p:nvSpPr>
        <p:spPr>
          <a:xfrm>
            <a:off x="4712208" y="3429000"/>
            <a:ext cx="1847088" cy="2743200"/>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300"/>
              </a:spcBef>
              <a:spcAft>
                <a:spcPts val="3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354" name="Google Shape;354;p61"/>
          <p:cNvSpPr txBox="1"/>
          <p:nvPr>
            <p:ph idx="4" type="body"/>
          </p:nvPr>
        </p:nvSpPr>
        <p:spPr>
          <a:xfrm>
            <a:off x="6839712" y="3429000"/>
            <a:ext cx="1847088" cy="2743200"/>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300"/>
              </a:spcBef>
              <a:spcAft>
                <a:spcPts val="3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355" name="Google Shape;355;p61"/>
          <p:cNvSpPr txBox="1"/>
          <p:nvPr>
            <p:ph idx="12" type="sldNum"/>
          </p:nvPr>
        </p:nvSpPr>
        <p:spPr>
          <a:xfrm>
            <a:off x="6126163" y="6492240"/>
            <a:ext cx="2560637" cy="137160"/>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sz="700">
                <a:solidFill>
                  <a:schemeClr val="dk1"/>
                </a:solidFill>
                <a:latin typeface="Arial"/>
                <a:ea typeface="Arial"/>
                <a:cs typeface="Arial"/>
                <a:sym typeface="Arial"/>
              </a:defRPr>
            </a:lvl1pPr>
            <a:lvl2pPr indent="0" lvl="1" marL="0" marR="0" rtl="0" algn="r">
              <a:spcBef>
                <a:spcPts val="0"/>
              </a:spcBef>
              <a:buNone/>
              <a:defRPr sz="700">
                <a:solidFill>
                  <a:schemeClr val="dk1"/>
                </a:solidFill>
                <a:latin typeface="Arial"/>
                <a:ea typeface="Arial"/>
                <a:cs typeface="Arial"/>
                <a:sym typeface="Arial"/>
              </a:defRPr>
            </a:lvl2pPr>
            <a:lvl3pPr indent="0" lvl="2" marL="0" marR="0" rtl="0" algn="r">
              <a:spcBef>
                <a:spcPts val="0"/>
              </a:spcBef>
              <a:buNone/>
              <a:defRPr sz="700">
                <a:solidFill>
                  <a:schemeClr val="dk1"/>
                </a:solidFill>
                <a:latin typeface="Arial"/>
                <a:ea typeface="Arial"/>
                <a:cs typeface="Arial"/>
                <a:sym typeface="Arial"/>
              </a:defRPr>
            </a:lvl3pPr>
            <a:lvl4pPr indent="0" lvl="3" marL="0" marR="0" rtl="0" algn="r">
              <a:spcBef>
                <a:spcPts val="0"/>
              </a:spcBef>
              <a:buNone/>
              <a:defRPr sz="700">
                <a:solidFill>
                  <a:schemeClr val="dk1"/>
                </a:solidFill>
                <a:latin typeface="Arial"/>
                <a:ea typeface="Arial"/>
                <a:cs typeface="Arial"/>
                <a:sym typeface="Arial"/>
              </a:defRPr>
            </a:lvl4pPr>
            <a:lvl5pPr indent="0" lvl="4" marL="0" marR="0" rtl="0" algn="r">
              <a:spcBef>
                <a:spcPts val="0"/>
              </a:spcBef>
              <a:buNone/>
              <a:defRPr sz="700">
                <a:solidFill>
                  <a:schemeClr val="dk1"/>
                </a:solidFill>
                <a:latin typeface="Arial"/>
                <a:ea typeface="Arial"/>
                <a:cs typeface="Arial"/>
                <a:sym typeface="Arial"/>
              </a:defRPr>
            </a:lvl5pPr>
            <a:lvl6pPr indent="0" lvl="5" marL="0" marR="0" rtl="0" algn="r">
              <a:spcBef>
                <a:spcPts val="0"/>
              </a:spcBef>
              <a:buNone/>
              <a:defRPr sz="700">
                <a:solidFill>
                  <a:schemeClr val="dk1"/>
                </a:solidFill>
                <a:latin typeface="Arial"/>
                <a:ea typeface="Arial"/>
                <a:cs typeface="Arial"/>
                <a:sym typeface="Arial"/>
              </a:defRPr>
            </a:lvl6pPr>
            <a:lvl7pPr indent="0" lvl="6" marL="0" marR="0" rtl="0" algn="r">
              <a:spcBef>
                <a:spcPts val="0"/>
              </a:spcBef>
              <a:buNone/>
              <a:defRPr sz="700">
                <a:solidFill>
                  <a:schemeClr val="dk1"/>
                </a:solidFill>
                <a:latin typeface="Arial"/>
                <a:ea typeface="Arial"/>
                <a:cs typeface="Arial"/>
                <a:sym typeface="Arial"/>
              </a:defRPr>
            </a:lvl7pPr>
            <a:lvl8pPr indent="0" lvl="7" marL="0" marR="0" rtl="0" algn="r">
              <a:spcBef>
                <a:spcPts val="0"/>
              </a:spcBef>
              <a:buNone/>
              <a:defRPr sz="700">
                <a:solidFill>
                  <a:schemeClr val="dk1"/>
                </a:solidFill>
                <a:latin typeface="Arial"/>
                <a:ea typeface="Arial"/>
                <a:cs typeface="Arial"/>
                <a:sym typeface="Arial"/>
              </a:defRPr>
            </a:lvl8pPr>
            <a:lvl9pPr indent="0" lvl="8" marL="0" marR="0" rtl="0" algn="r">
              <a:spcBef>
                <a:spcPts val="0"/>
              </a:spcBef>
              <a:buNone/>
              <a:defRPr sz="7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356" name="Google Shape;356;p61"/>
          <p:cNvSpPr txBox="1"/>
          <p:nvPr>
            <p:ph type="title"/>
          </p:nvPr>
        </p:nvSpPr>
        <p:spPr>
          <a:xfrm>
            <a:off x="457200" y="457200"/>
            <a:ext cx="8229600" cy="4572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2800"/>
              <a:buFont typeface="Georgia"/>
              <a:buNone/>
              <a:defRPr b="0" i="0" sz="2800" u="none" cap="none" strike="noStrik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57" name="Google Shape;357;p61"/>
          <p:cNvSpPr txBox="1"/>
          <p:nvPr>
            <p:ph idx="5" type="subTitle"/>
          </p:nvPr>
        </p:nvSpPr>
        <p:spPr>
          <a:xfrm>
            <a:off x="457199" y="914401"/>
            <a:ext cx="8229602" cy="914399"/>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lvl="1"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Team Images - Subtitle">
  <p:cSld name="Four Team Images - Subtitle">
    <p:spTree>
      <p:nvGrpSpPr>
        <p:cNvPr id="358" name="Shape 358"/>
        <p:cNvGrpSpPr/>
        <p:nvPr/>
      </p:nvGrpSpPr>
      <p:grpSpPr>
        <a:xfrm>
          <a:off x="0" y="0"/>
          <a:ext cx="0" cy="0"/>
          <a:chOff x="0" y="0"/>
          <a:chExt cx="0" cy="0"/>
        </a:xfrm>
      </p:grpSpPr>
      <p:sp>
        <p:nvSpPr>
          <p:cNvPr id="359" name="Google Shape;359;p62"/>
          <p:cNvSpPr/>
          <p:nvPr/>
        </p:nvSpPr>
        <p:spPr>
          <a:xfrm>
            <a:off x="457201" y="2103438"/>
            <a:ext cx="1325880" cy="1325562"/>
          </a:xfrm>
          <a:prstGeom prst="rect">
            <a:avLst/>
          </a:prstGeom>
          <a:solidFill>
            <a:srgbClr val="DEDED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400">
              <a:solidFill>
                <a:schemeClr val="lt1"/>
              </a:solidFill>
              <a:latin typeface="Arial"/>
              <a:ea typeface="Arial"/>
              <a:cs typeface="Arial"/>
              <a:sym typeface="Arial"/>
            </a:endParaRPr>
          </a:p>
        </p:txBody>
      </p:sp>
      <p:sp>
        <p:nvSpPr>
          <p:cNvPr id="360" name="Google Shape;360;p62"/>
          <p:cNvSpPr/>
          <p:nvPr/>
        </p:nvSpPr>
        <p:spPr>
          <a:xfrm>
            <a:off x="2584705" y="2103438"/>
            <a:ext cx="1325880" cy="1325562"/>
          </a:xfrm>
          <a:prstGeom prst="rect">
            <a:avLst/>
          </a:prstGeom>
          <a:solidFill>
            <a:srgbClr val="DEDED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400">
              <a:solidFill>
                <a:schemeClr val="lt1"/>
              </a:solidFill>
              <a:latin typeface="Arial"/>
              <a:ea typeface="Arial"/>
              <a:cs typeface="Arial"/>
              <a:sym typeface="Arial"/>
            </a:endParaRPr>
          </a:p>
        </p:txBody>
      </p:sp>
      <p:sp>
        <p:nvSpPr>
          <p:cNvPr id="361" name="Google Shape;361;p62"/>
          <p:cNvSpPr/>
          <p:nvPr/>
        </p:nvSpPr>
        <p:spPr>
          <a:xfrm>
            <a:off x="4712209" y="2103438"/>
            <a:ext cx="1325880" cy="1325562"/>
          </a:xfrm>
          <a:prstGeom prst="rect">
            <a:avLst/>
          </a:prstGeom>
          <a:solidFill>
            <a:srgbClr val="DEDED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400">
              <a:solidFill>
                <a:schemeClr val="lt1"/>
              </a:solidFill>
              <a:latin typeface="Arial"/>
              <a:ea typeface="Arial"/>
              <a:cs typeface="Arial"/>
              <a:sym typeface="Arial"/>
            </a:endParaRPr>
          </a:p>
        </p:txBody>
      </p:sp>
      <p:sp>
        <p:nvSpPr>
          <p:cNvPr id="362" name="Google Shape;362;p62"/>
          <p:cNvSpPr/>
          <p:nvPr/>
        </p:nvSpPr>
        <p:spPr>
          <a:xfrm>
            <a:off x="6839712" y="2103438"/>
            <a:ext cx="1325880" cy="1325562"/>
          </a:xfrm>
          <a:prstGeom prst="rect">
            <a:avLst/>
          </a:prstGeom>
          <a:solidFill>
            <a:srgbClr val="DEDED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400">
              <a:solidFill>
                <a:schemeClr val="lt1"/>
              </a:solidFill>
              <a:latin typeface="Arial"/>
              <a:ea typeface="Arial"/>
              <a:cs typeface="Arial"/>
              <a:sym typeface="Arial"/>
            </a:endParaRPr>
          </a:p>
        </p:txBody>
      </p:sp>
      <p:sp>
        <p:nvSpPr>
          <p:cNvPr id="363" name="Google Shape;363;p62"/>
          <p:cNvSpPr txBox="1"/>
          <p:nvPr>
            <p:ph idx="1" type="body"/>
          </p:nvPr>
        </p:nvSpPr>
        <p:spPr>
          <a:xfrm>
            <a:off x="457200" y="3657600"/>
            <a:ext cx="1847088" cy="2514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228600" lvl="5" marL="27432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228600" lvl="6" marL="32004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228600" lvl="7" marL="36576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228600" lvl="8" marL="4114800" marR="0" rtl="0" algn="l">
              <a:lnSpc>
                <a:spcPct val="100000"/>
              </a:lnSpc>
              <a:spcBef>
                <a:spcPts val="300"/>
              </a:spcBef>
              <a:spcAft>
                <a:spcPts val="30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p:txBody>
      </p:sp>
      <p:sp>
        <p:nvSpPr>
          <p:cNvPr id="364" name="Google Shape;364;p62"/>
          <p:cNvSpPr txBox="1"/>
          <p:nvPr>
            <p:ph idx="2" type="body"/>
          </p:nvPr>
        </p:nvSpPr>
        <p:spPr>
          <a:xfrm>
            <a:off x="2584704" y="3657600"/>
            <a:ext cx="1847088" cy="2514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228600" lvl="5" marL="27432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228600" lvl="6" marL="32004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228600" lvl="7" marL="36576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228600" lvl="8" marL="4114800" marR="0" rtl="0" algn="l">
              <a:lnSpc>
                <a:spcPct val="100000"/>
              </a:lnSpc>
              <a:spcBef>
                <a:spcPts val="300"/>
              </a:spcBef>
              <a:spcAft>
                <a:spcPts val="30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p:txBody>
      </p:sp>
      <p:sp>
        <p:nvSpPr>
          <p:cNvPr id="365" name="Google Shape;365;p62"/>
          <p:cNvSpPr txBox="1"/>
          <p:nvPr>
            <p:ph idx="3" type="body"/>
          </p:nvPr>
        </p:nvSpPr>
        <p:spPr>
          <a:xfrm>
            <a:off x="4712208" y="3657600"/>
            <a:ext cx="1847088" cy="2514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228600" lvl="5" marL="27432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228600" lvl="6" marL="32004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228600" lvl="7" marL="36576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228600" lvl="8" marL="4114800" marR="0" rtl="0" algn="l">
              <a:lnSpc>
                <a:spcPct val="100000"/>
              </a:lnSpc>
              <a:spcBef>
                <a:spcPts val="300"/>
              </a:spcBef>
              <a:spcAft>
                <a:spcPts val="30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p:txBody>
      </p:sp>
      <p:sp>
        <p:nvSpPr>
          <p:cNvPr id="366" name="Google Shape;366;p62"/>
          <p:cNvSpPr txBox="1"/>
          <p:nvPr>
            <p:ph idx="4" type="body"/>
          </p:nvPr>
        </p:nvSpPr>
        <p:spPr>
          <a:xfrm>
            <a:off x="6839712" y="3657600"/>
            <a:ext cx="1847088" cy="2514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228600" lvl="5" marL="27432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228600" lvl="6" marL="32004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228600" lvl="7" marL="3657600" marR="0" rtl="0" algn="l">
              <a:lnSpc>
                <a:spcPct val="100000"/>
              </a:lnSpc>
              <a:spcBef>
                <a:spcPts val="3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228600" lvl="8" marL="4114800" marR="0" rtl="0" algn="l">
              <a:lnSpc>
                <a:spcPct val="100000"/>
              </a:lnSpc>
              <a:spcBef>
                <a:spcPts val="300"/>
              </a:spcBef>
              <a:spcAft>
                <a:spcPts val="30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p:txBody>
      </p:sp>
      <p:sp>
        <p:nvSpPr>
          <p:cNvPr id="367" name="Google Shape;367;p62"/>
          <p:cNvSpPr txBox="1"/>
          <p:nvPr>
            <p:ph idx="12" type="sldNum"/>
          </p:nvPr>
        </p:nvSpPr>
        <p:spPr>
          <a:xfrm>
            <a:off x="6126163" y="6492240"/>
            <a:ext cx="2560637" cy="137160"/>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sz="700">
                <a:solidFill>
                  <a:schemeClr val="dk1"/>
                </a:solidFill>
                <a:latin typeface="Arial"/>
                <a:ea typeface="Arial"/>
                <a:cs typeface="Arial"/>
                <a:sym typeface="Arial"/>
              </a:defRPr>
            </a:lvl1pPr>
            <a:lvl2pPr indent="0" lvl="1" marL="0" marR="0" rtl="0" algn="r">
              <a:spcBef>
                <a:spcPts val="0"/>
              </a:spcBef>
              <a:buNone/>
              <a:defRPr sz="700">
                <a:solidFill>
                  <a:schemeClr val="dk1"/>
                </a:solidFill>
                <a:latin typeface="Arial"/>
                <a:ea typeface="Arial"/>
                <a:cs typeface="Arial"/>
                <a:sym typeface="Arial"/>
              </a:defRPr>
            </a:lvl2pPr>
            <a:lvl3pPr indent="0" lvl="2" marL="0" marR="0" rtl="0" algn="r">
              <a:spcBef>
                <a:spcPts val="0"/>
              </a:spcBef>
              <a:buNone/>
              <a:defRPr sz="700">
                <a:solidFill>
                  <a:schemeClr val="dk1"/>
                </a:solidFill>
                <a:latin typeface="Arial"/>
                <a:ea typeface="Arial"/>
                <a:cs typeface="Arial"/>
                <a:sym typeface="Arial"/>
              </a:defRPr>
            </a:lvl3pPr>
            <a:lvl4pPr indent="0" lvl="3" marL="0" marR="0" rtl="0" algn="r">
              <a:spcBef>
                <a:spcPts val="0"/>
              </a:spcBef>
              <a:buNone/>
              <a:defRPr sz="700">
                <a:solidFill>
                  <a:schemeClr val="dk1"/>
                </a:solidFill>
                <a:latin typeface="Arial"/>
                <a:ea typeface="Arial"/>
                <a:cs typeface="Arial"/>
                <a:sym typeface="Arial"/>
              </a:defRPr>
            </a:lvl4pPr>
            <a:lvl5pPr indent="0" lvl="4" marL="0" marR="0" rtl="0" algn="r">
              <a:spcBef>
                <a:spcPts val="0"/>
              </a:spcBef>
              <a:buNone/>
              <a:defRPr sz="700">
                <a:solidFill>
                  <a:schemeClr val="dk1"/>
                </a:solidFill>
                <a:latin typeface="Arial"/>
                <a:ea typeface="Arial"/>
                <a:cs typeface="Arial"/>
                <a:sym typeface="Arial"/>
              </a:defRPr>
            </a:lvl5pPr>
            <a:lvl6pPr indent="0" lvl="5" marL="0" marR="0" rtl="0" algn="r">
              <a:spcBef>
                <a:spcPts val="0"/>
              </a:spcBef>
              <a:buNone/>
              <a:defRPr sz="700">
                <a:solidFill>
                  <a:schemeClr val="dk1"/>
                </a:solidFill>
                <a:latin typeface="Arial"/>
                <a:ea typeface="Arial"/>
                <a:cs typeface="Arial"/>
                <a:sym typeface="Arial"/>
              </a:defRPr>
            </a:lvl6pPr>
            <a:lvl7pPr indent="0" lvl="6" marL="0" marR="0" rtl="0" algn="r">
              <a:spcBef>
                <a:spcPts val="0"/>
              </a:spcBef>
              <a:buNone/>
              <a:defRPr sz="700">
                <a:solidFill>
                  <a:schemeClr val="dk1"/>
                </a:solidFill>
                <a:latin typeface="Arial"/>
                <a:ea typeface="Arial"/>
                <a:cs typeface="Arial"/>
                <a:sym typeface="Arial"/>
              </a:defRPr>
            </a:lvl7pPr>
            <a:lvl8pPr indent="0" lvl="7" marL="0" marR="0" rtl="0" algn="r">
              <a:spcBef>
                <a:spcPts val="0"/>
              </a:spcBef>
              <a:buNone/>
              <a:defRPr sz="700">
                <a:solidFill>
                  <a:schemeClr val="dk1"/>
                </a:solidFill>
                <a:latin typeface="Arial"/>
                <a:ea typeface="Arial"/>
                <a:cs typeface="Arial"/>
                <a:sym typeface="Arial"/>
              </a:defRPr>
            </a:lvl8pPr>
            <a:lvl9pPr indent="0" lvl="8" marL="0" marR="0" rtl="0" algn="r">
              <a:spcBef>
                <a:spcPts val="0"/>
              </a:spcBef>
              <a:buNone/>
              <a:defRPr sz="7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368" name="Google Shape;368;p62"/>
          <p:cNvSpPr txBox="1"/>
          <p:nvPr>
            <p:ph type="title"/>
          </p:nvPr>
        </p:nvSpPr>
        <p:spPr>
          <a:xfrm>
            <a:off x="457200" y="457200"/>
            <a:ext cx="8229600" cy="4572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2800"/>
              <a:buFont typeface="Georgia"/>
              <a:buNone/>
              <a:defRPr b="0" i="0" sz="2800" u="none" cap="none" strike="noStrik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69" name="Google Shape;369;p62"/>
          <p:cNvSpPr txBox="1"/>
          <p:nvPr>
            <p:ph idx="5" type="subTitle"/>
          </p:nvPr>
        </p:nvSpPr>
        <p:spPr>
          <a:xfrm>
            <a:off x="457199" y="914401"/>
            <a:ext cx="8229602" cy="914399"/>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lvl="1"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Chart - Subtitle">
  <p:cSld name="One Column Chart - Subtitle">
    <p:spTree>
      <p:nvGrpSpPr>
        <p:cNvPr id="370" name="Shape 370"/>
        <p:cNvGrpSpPr/>
        <p:nvPr/>
      </p:nvGrpSpPr>
      <p:grpSpPr>
        <a:xfrm>
          <a:off x="0" y="0"/>
          <a:ext cx="0" cy="0"/>
          <a:chOff x="0" y="0"/>
          <a:chExt cx="0" cy="0"/>
        </a:xfrm>
      </p:grpSpPr>
      <p:sp>
        <p:nvSpPr>
          <p:cNvPr id="371" name="Google Shape;371;p63"/>
          <p:cNvSpPr txBox="1"/>
          <p:nvPr>
            <p:ph idx="1" type="body"/>
          </p:nvPr>
        </p:nvSpPr>
        <p:spPr>
          <a:xfrm>
            <a:off x="457200" y="2103438"/>
            <a:ext cx="2560638" cy="4068762"/>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600"/>
              </a:spcBef>
              <a:spcAft>
                <a:spcPts val="6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372" name="Google Shape;372;p63"/>
          <p:cNvSpPr txBox="1"/>
          <p:nvPr>
            <p:ph idx="12" type="sldNum"/>
          </p:nvPr>
        </p:nvSpPr>
        <p:spPr>
          <a:xfrm>
            <a:off x="6126163" y="6492240"/>
            <a:ext cx="2560637" cy="137160"/>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sz="700">
                <a:solidFill>
                  <a:schemeClr val="dk1"/>
                </a:solidFill>
                <a:latin typeface="Arial"/>
                <a:ea typeface="Arial"/>
                <a:cs typeface="Arial"/>
                <a:sym typeface="Arial"/>
              </a:defRPr>
            </a:lvl1pPr>
            <a:lvl2pPr indent="0" lvl="1" marL="0" marR="0" rtl="0" algn="r">
              <a:spcBef>
                <a:spcPts val="0"/>
              </a:spcBef>
              <a:buNone/>
              <a:defRPr sz="700">
                <a:solidFill>
                  <a:schemeClr val="dk1"/>
                </a:solidFill>
                <a:latin typeface="Arial"/>
                <a:ea typeface="Arial"/>
                <a:cs typeface="Arial"/>
                <a:sym typeface="Arial"/>
              </a:defRPr>
            </a:lvl2pPr>
            <a:lvl3pPr indent="0" lvl="2" marL="0" marR="0" rtl="0" algn="r">
              <a:spcBef>
                <a:spcPts val="0"/>
              </a:spcBef>
              <a:buNone/>
              <a:defRPr sz="700">
                <a:solidFill>
                  <a:schemeClr val="dk1"/>
                </a:solidFill>
                <a:latin typeface="Arial"/>
                <a:ea typeface="Arial"/>
                <a:cs typeface="Arial"/>
                <a:sym typeface="Arial"/>
              </a:defRPr>
            </a:lvl3pPr>
            <a:lvl4pPr indent="0" lvl="3" marL="0" marR="0" rtl="0" algn="r">
              <a:spcBef>
                <a:spcPts val="0"/>
              </a:spcBef>
              <a:buNone/>
              <a:defRPr sz="700">
                <a:solidFill>
                  <a:schemeClr val="dk1"/>
                </a:solidFill>
                <a:latin typeface="Arial"/>
                <a:ea typeface="Arial"/>
                <a:cs typeface="Arial"/>
                <a:sym typeface="Arial"/>
              </a:defRPr>
            </a:lvl4pPr>
            <a:lvl5pPr indent="0" lvl="4" marL="0" marR="0" rtl="0" algn="r">
              <a:spcBef>
                <a:spcPts val="0"/>
              </a:spcBef>
              <a:buNone/>
              <a:defRPr sz="700">
                <a:solidFill>
                  <a:schemeClr val="dk1"/>
                </a:solidFill>
                <a:latin typeface="Arial"/>
                <a:ea typeface="Arial"/>
                <a:cs typeface="Arial"/>
                <a:sym typeface="Arial"/>
              </a:defRPr>
            </a:lvl5pPr>
            <a:lvl6pPr indent="0" lvl="5" marL="0" marR="0" rtl="0" algn="r">
              <a:spcBef>
                <a:spcPts val="0"/>
              </a:spcBef>
              <a:buNone/>
              <a:defRPr sz="700">
                <a:solidFill>
                  <a:schemeClr val="dk1"/>
                </a:solidFill>
                <a:latin typeface="Arial"/>
                <a:ea typeface="Arial"/>
                <a:cs typeface="Arial"/>
                <a:sym typeface="Arial"/>
              </a:defRPr>
            </a:lvl6pPr>
            <a:lvl7pPr indent="0" lvl="6" marL="0" marR="0" rtl="0" algn="r">
              <a:spcBef>
                <a:spcPts val="0"/>
              </a:spcBef>
              <a:buNone/>
              <a:defRPr sz="700">
                <a:solidFill>
                  <a:schemeClr val="dk1"/>
                </a:solidFill>
                <a:latin typeface="Arial"/>
                <a:ea typeface="Arial"/>
                <a:cs typeface="Arial"/>
                <a:sym typeface="Arial"/>
              </a:defRPr>
            </a:lvl7pPr>
            <a:lvl8pPr indent="0" lvl="7" marL="0" marR="0" rtl="0" algn="r">
              <a:spcBef>
                <a:spcPts val="0"/>
              </a:spcBef>
              <a:buNone/>
              <a:defRPr sz="700">
                <a:solidFill>
                  <a:schemeClr val="dk1"/>
                </a:solidFill>
                <a:latin typeface="Arial"/>
                <a:ea typeface="Arial"/>
                <a:cs typeface="Arial"/>
                <a:sym typeface="Arial"/>
              </a:defRPr>
            </a:lvl8pPr>
            <a:lvl9pPr indent="0" lvl="8" marL="0" marR="0" rtl="0" algn="r">
              <a:spcBef>
                <a:spcPts val="0"/>
              </a:spcBef>
              <a:buNone/>
              <a:defRPr sz="7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373" name="Google Shape;373;p63"/>
          <p:cNvSpPr txBox="1"/>
          <p:nvPr>
            <p:ph type="title"/>
          </p:nvPr>
        </p:nvSpPr>
        <p:spPr>
          <a:xfrm>
            <a:off x="457200" y="457200"/>
            <a:ext cx="8229600" cy="4572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2800"/>
              <a:buFont typeface="Georgia"/>
              <a:buNone/>
              <a:defRPr b="0" i="0" sz="2800" u="none" cap="none" strike="noStrik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74" name="Google Shape;374;p63"/>
          <p:cNvSpPr txBox="1"/>
          <p:nvPr>
            <p:ph idx="2" type="subTitle"/>
          </p:nvPr>
        </p:nvSpPr>
        <p:spPr>
          <a:xfrm>
            <a:off x="457199" y="914401"/>
            <a:ext cx="8229602" cy="914399"/>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lvl="1"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rtl="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Rose Manual" showMasterSp="0">
  <p:cSld name="Section Header Rose Manual">
    <p:bg>
      <p:bgPr>
        <a:solidFill>
          <a:srgbClr val="D93954"/>
        </a:solidFill>
      </p:bgPr>
    </p:bg>
    <p:spTree>
      <p:nvGrpSpPr>
        <p:cNvPr id="375" name="Shape 375"/>
        <p:cNvGrpSpPr/>
        <p:nvPr/>
      </p:nvGrpSpPr>
      <p:grpSpPr>
        <a:xfrm>
          <a:off x="0" y="0"/>
          <a:ext cx="0" cy="0"/>
          <a:chOff x="0" y="0"/>
          <a:chExt cx="0" cy="0"/>
        </a:xfrm>
      </p:grpSpPr>
      <p:sp>
        <p:nvSpPr>
          <p:cNvPr id="376" name="Google Shape;376;p64"/>
          <p:cNvSpPr txBox="1"/>
          <p:nvPr>
            <p:ph type="title"/>
          </p:nvPr>
        </p:nvSpPr>
        <p:spPr>
          <a:xfrm>
            <a:off x="457200" y="457200"/>
            <a:ext cx="1097280" cy="1646238"/>
          </a:xfrm>
          <a:prstGeom prst="rect">
            <a:avLst/>
          </a:prstGeom>
          <a:noFill/>
          <a:ln>
            <a:noFill/>
          </a:ln>
        </p:spPr>
        <p:txBody>
          <a:bodyPr anchorCtr="0" anchor="b" bIns="0" lIns="0" spcFirstLastPara="1" rIns="0" wrap="square" tIns="0">
            <a:noAutofit/>
          </a:bodyPr>
          <a:lstStyle>
            <a:lvl1pPr lvl="0" marR="0" rtl="0" algn="l">
              <a:lnSpc>
                <a:spcPct val="80000"/>
              </a:lnSpc>
              <a:spcBef>
                <a:spcPts val="0"/>
              </a:spcBef>
              <a:spcAft>
                <a:spcPts val="0"/>
              </a:spcAft>
              <a:buClr>
                <a:schemeClr val="lt1"/>
              </a:buClr>
              <a:buSzPts val="11500"/>
              <a:buFont typeface="Arial"/>
              <a:buNone/>
              <a:defRPr b="0" i="0" sz="115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7" name="Shape 377"/>
        <p:cNvGrpSpPr/>
        <p:nvPr/>
      </p:nvGrpSpPr>
      <p:grpSpPr>
        <a:xfrm>
          <a:off x="0" y="0"/>
          <a:ext cx="0" cy="0"/>
          <a:chOff x="0" y="0"/>
          <a:chExt cx="0" cy="0"/>
        </a:xfrm>
      </p:grpSpPr>
      <p:sp>
        <p:nvSpPr>
          <p:cNvPr id="378" name="Google Shape;378;p65"/>
          <p:cNvSpPr txBox="1"/>
          <p:nvPr>
            <p:ph idx="12" type="sldNum"/>
          </p:nvPr>
        </p:nvSpPr>
        <p:spPr>
          <a:xfrm>
            <a:off x="6126163" y="6492240"/>
            <a:ext cx="2560637" cy="137160"/>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sz="700">
                <a:solidFill>
                  <a:schemeClr val="dk1"/>
                </a:solidFill>
                <a:latin typeface="Arial"/>
                <a:ea typeface="Arial"/>
                <a:cs typeface="Arial"/>
                <a:sym typeface="Arial"/>
              </a:defRPr>
            </a:lvl1pPr>
            <a:lvl2pPr indent="0" lvl="1" marL="0" marR="0" rtl="0" algn="r">
              <a:spcBef>
                <a:spcPts val="0"/>
              </a:spcBef>
              <a:buNone/>
              <a:defRPr sz="700">
                <a:solidFill>
                  <a:schemeClr val="dk1"/>
                </a:solidFill>
                <a:latin typeface="Arial"/>
                <a:ea typeface="Arial"/>
                <a:cs typeface="Arial"/>
                <a:sym typeface="Arial"/>
              </a:defRPr>
            </a:lvl2pPr>
            <a:lvl3pPr indent="0" lvl="2" marL="0" marR="0" rtl="0" algn="r">
              <a:spcBef>
                <a:spcPts val="0"/>
              </a:spcBef>
              <a:buNone/>
              <a:defRPr sz="700">
                <a:solidFill>
                  <a:schemeClr val="dk1"/>
                </a:solidFill>
                <a:latin typeface="Arial"/>
                <a:ea typeface="Arial"/>
                <a:cs typeface="Arial"/>
                <a:sym typeface="Arial"/>
              </a:defRPr>
            </a:lvl3pPr>
            <a:lvl4pPr indent="0" lvl="3" marL="0" marR="0" rtl="0" algn="r">
              <a:spcBef>
                <a:spcPts val="0"/>
              </a:spcBef>
              <a:buNone/>
              <a:defRPr sz="700">
                <a:solidFill>
                  <a:schemeClr val="dk1"/>
                </a:solidFill>
                <a:latin typeface="Arial"/>
                <a:ea typeface="Arial"/>
                <a:cs typeface="Arial"/>
                <a:sym typeface="Arial"/>
              </a:defRPr>
            </a:lvl4pPr>
            <a:lvl5pPr indent="0" lvl="4" marL="0" marR="0" rtl="0" algn="r">
              <a:spcBef>
                <a:spcPts val="0"/>
              </a:spcBef>
              <a:buNone/>
              <a:defRPr sz="700">
                <a:solidFill>
                  <a:schemeClr val="dk1"/>
                </a:solidFill>
                <a:latin typeface="Arial"/>
                <a:ea typeface="Arial"/>
                <a:cs typeface="Arial"/>
                <a:sym typeface="Arial"/>
              </a:defRPr>
            </a:lvl5pPr>
            <a:lvl6pPr indent="0" lvl="5" marL="0" marR="0" rtl="0" algn="r">
              <a:spcBef>
                <a:spcPts val="0"/>
              </a:spcBef>
              <a:buNone/>
              <a:defRPr sz="700">
                <a:solidFill>
                  <a:schemeClr val="dk1"/>
                </a:solidFill>
                <a:latin typeface="Arial"/>
                <a:ea typeface="Arial"/>
                <a:cs typeface="Arial"/>
                <a:sym typeface="Arial"/>
              </a:defRPr>
            </a:lvl6pPr>
            <a:lvl7pPr indent="0" lvl="6" marL="0" marR="0" rtl="0" algn="r">
              <a:spcBef>
                <a:spcPts val="0"/>
              </a:spcBef>
              <a:buNone/>
              <a:defRPr sz="700">
                <a:solidFill>
                  <a:schemeClr val="dk1"/>
                </a:solidFill>
                <a:latin typeface="Arial"/>
                <a:ea typeface="Arial"/>
                <a:cs typeface="Arial"/>
                <a:sym typeface="Arial"/>
              </a:defRPr>
            </a:lvl7pPr>
            <a:lvl8pPr indent="0" lvl="7" marL="0" marR="0" rtl="0" algn="r">
              <a:spcBef>
                <a:spcPts val="0"/>
              </a:spcBef>
              <a:buNone/>
              <a:defRPr sz="700">
                <a:solidFill>
                  <a:schemeClr val="dk1"/>
                </a:solidFill>
                <a:latin typeface="Arial"/>
                <a:ea typeface="Arial"/>
                <a:cs typeface="Arial"/>
                <a:sym typeface="Arial"/>
              </a:defRPr>
            </a:lvl8pPr>
            <a:lvl9pPr indent="0" lvl="8" marL="0" marR="0" rtl="0" algn="r">
              <a:spcBef>
                <a:spcPts val="0"/>
              </a:spcBef>
              <a:buNone/>
              <a:defRPr sz="7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79" name="Shape 379"/>
        <p:cNvGrpSpPr/>
        <p:nvPr/>
      </p:nvGrpSpPr>
      <p:grpSpPr>
        <a:xfrm>
          <a:off x="0" y="0"/>
          <a:ext cx="0" cy="0"/>
          <a:chOff x="0" y="0"/>
          <a:chExt cx="0" cy="0"/>
        </a:xfrm>
      </p:grpSpPr>
      <p:sp>
        <p:nvSpPr>
          <p:cNvPr id="380" name="Google Shape;380;p66"/>
          <p:cNvSpPr txBox="1"/>
          <p:nvPr>
            <p:ph type="ctrTitle"/>
          </p:nvPr>
        </p:nvSpPr>
        <p:spPr>
          <a:xfrm>
            <a:off x="311708" y="992767"/>
            <a:ext cx="8520600" cy="2736900"/>
          </a:xfrm>
          <a:prstGeom prst="rect">
            <a:avLst/>
          </a:prstGeom>
        </p:spPr>
        <p:txBody>
          <a:bodyPr anchorCtr="0" anchor="b" bIns="0" lIns="0" spcFirstLastPara="1" rIns="0" wrap="square" tIns="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81" name="Google Shape;381;p66"/>
          <p:cNvSpPr txBox="1"/>
          <p:nvPr>
            <p:ph idx="1" type="subTitle"/>
          </p:nvPr>
        </p:nvSpPr>
        <p:spPr>
          <a:xfrm>
            <a:off x="311700" y="3778833"/>
            <a:ext cx="8520600" cy="10569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82" name="Google Shape;382;p66"/>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52" name="Shape 52"/>
        <p:cNvGrpSpPr/>
        <p:nvPr/>
      </p:nvGrpSpPr>
      <p:grpSpPr>
        <a:xfrm>
          <a:off x="0" y="0"/>
          <a:ext cx="0" cy="0"/>
          <a:chOff x="0" y="0"/>
          <a:chExt cx="0" cy="0"/>
        </a:xfrm>
      </p:grpSpPr>
      <p:sp>
        <p:nvSpPr>
          <p:cNvPr id="53" name="Google Shape;53;p8"/>
          <p:cNvSpPr/>
          <p:nvPr/>
        </p:nvSpPr>
        <p:spPr>
          <a:xfrm>
            <a:off x="4572000" y="0"/>
            <a:ext cx="4572000" cy="6858000"/>
          </a:xfrm>
          <a:prstGeom prst="rect">
            <a:avLst/>
          </a:prstGeom>
          <a:solidFill>
            <a:srgbClr val="DEDED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4" name="Google Shape;54;p8"/>
          <p:cNvSpPr/>
          <p:nvPr/>
        </p:nvSpPr>
        <p:spPr>
          <a:xfrm>
            <a:off x="0" y="0"/>
            <a:ext cx="4572000" cy="3429000"/>
          </a:xfrm>
          <a:prstGeom prst="rect">
            <a:avLst/>
          </a:prstGeom>
          <a:solidFill>
            <a:srgbClr val="D04A0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55" name="Google Shape;55;p8"/>
          <p:cNvSpPr/>
          <p:nvPr/>
        </p:nvSpPr>
        <p:spPr>
          <a:xfrm>
            <a:off x="0" y="3429000"/>
            <a:ext cx="4572000" cy="1143000"/>
          </a:xfrm>
          <a:prstGeom prst="rect">
            <a:avLst/>
          </a:prstGeom>
          <a:solidFill>
            <a:srgbClr val="46464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56" name="Google Shape;56;p8"/>
          <p:cNvSpPr txBox="1"/>
          <p:nvPr>
            <p:ph type="ctrTitle"/>
          </p:nvPr>
        </p:nvSpPr>
        <p:spPr>
          <a:xfrm>
            <a:off x="457200" y="457199"/>
            <a:ext cx="3980260" cy="2514601"/>
          </a:xfrm>
          <a:prstGeom prst="rect">
            <a:avLst/>
          </a:prstGeom>
          <a:noFill/>
          <a:ln>
            <a:noFill/>
          </a:ln>
        </p:spPr>
        <p:txBody>
          <a:bodyPr anchorCtr="0" anchor="b" bIns="0" lIns="0" spcFirstLastPara="1" rIns="0" wrap="square" tIns="0">
            <a:noAutofit/>
          </a:bodyPr>
          <a:lstStyle>
            <a:lvl1pPr lvl="0" marR="0" rtl="0" algn="l">
              <a:lnSpc>
                <a:spcPct val="85000"/>
              </a:lnSpc>
              <a:spcBef>
                <a:spcPts val="0"/>
              </a:spcBef>
              <a:spcAft>
                <a:spcPts val="0"/>
              </a:spcAft>
              <a:buClr>
                <a:schemeClr val="lt1"/>
              </a:buClr>
              <a:buSzPts val="3600"/>
              <a:buFont typeface="Georgia"/>
              <a:buNone/>
              <a:defRPr b="0" i="0" sz="3600" u="none" cap="none" strike="noStrike">
                <a:solidFill>
                  <a:schemeClr val="lt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7" name="Google Shape;57;p8"/>
          <p:cNvSpPr txBox="1"/>
          <p:nvPr>
            <p:ph idx="1" type="subTitle"/>
          </p:nvPr>
        </p:nvSpPr>
        <p:spPr>
          <a:xfrm>
            <a:off x="457200" y="3749040"/>
            <a:ext cx="3980260" cy="59436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p:txBody>
      </p:sp>
      <p:pic>
        <p:nvPicPr>
          <p:cNvPr id="58" name="Google Shape;58;p8"/>
          <p:cNvPicPr preferRelativeResize="0"/>
          <p:nvPr/>
        </p:nvPicPr>
        <p:blipFill rotWithShape="1">
          <a:blip r:embed="rId2">
            <a:alphaModFix/>
          </a:blip>
          <a:srcRect b="0" l="0" r="0" t="0"/>
          <a:stretch/>
        </p:blipFill>
        <p:spPr>
          <a:xfrm>
            <a:off x="201168" y="5330952"/>
            <a:ext cx="1636776" cy="135118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ines" showMasterSp="0">
  <p:cSld name="Title Slide Lines">
    <p:bg>
      <p:bgPr>
        <a:solidFill>
          <a:srgbClr val="DEDEDE"/>
        </a:solidFill>
      </p:bgPr>
    </p:bg>
    <p:spTree>
      <p:nvGrpSpPr>
        <p:cNvPr id="59" name="Shape 59"/>
        <p:cNvGrpSpPr/>
        <p:nvPr/>
      </p:nvGrpSpPr>
      <p:grpSpPr>
        <a:xfrm>
          <a:off x="0" y="0"/>
          <a:ext cx="0" cy="0"/>
          <a:chOff x="0" y="0"/>
          <a:chExt cx="0" cy="0"/>
        </a:xfrm>
      </p:grpSpPr>
      <p:grpSp>
        <p:nvGrpSpPr>
          <p:cNvPr id="60" name="Google Shape;60;p9"/>
          <p:cNvGrpSpPr/>
          <p:nvPr/>
        </p:nvGrpSpPr>
        <p:grpSpPr>
          <a:xfrm>
            <a:off x="0" y="1905"/>
            <a:ext cx="9144000" cy="6858000"/>
            <a:chOff x="0" y="0"/>
            <a:chExt cx="9144000" cy="6858000"/>
          </a:xfrm>
        </p:grpSpPr>
        <p:grpSp>
          <p:nvGrpSpPr>
            <p:cNvPr id="61" name="Google Shape;61;p9"/>
            <p:cNvGrpSpPr/>
            <p:nvPr/>
          </p:nvGrpSpPr>
          <p:grpSpPr>
            <a:xfrm>
              <a:off x="0" y="0"/>
              <a:ext cx="9144000" cy="6858000"/>
              <a:chOff x="0" y="0"/>
              <a:chExt cx="9144000" cy="6858000"/>
            </a:xfrm>
          </p:grpSpPr>
          <p:sp>
            <p:nvSpPr>
              <p:cNvPr id="62" name="Google Shape;62;p9"/>
              <p:cNvSpPr/>
              <p:nvPr/>
            </p:nvSpPr>
            <p:spPr>
              <a:xfrm>
                <a:off x="1" y="3615583"/>
                <a:ext cx="6781800" cy="780008"/>
              </a:xfrm>
              <a:custGeom>
                <a:rect b="b" l="l" r="r" t="t"/>
                <a:pathLst>
                  <a:path extrusionOk="0" h="1632" w="7908">
                    <a:moveTo>
                      <a:pt x="0" y="0"/>
                    </a:moveTo>
                    <a:lnTo>
                      <a:pt x="0" y="0"/>
                    </a:lnTo>
                    <a:lnTo>
                      <a:pt x="7908" y="0"/>
                    </a:lnTo>
                    <a:lnTo>
                      <a:pt x="7908" y="1632"/>
                    </a:lnTo>
                    <a:lnTo>
                      <a:pt x="0" y="1632"/>
                    </a:lnTo>
                    <a:lnTo>
                      <a:pt x="0" y="0"/>
                    </a:lnTo>
                    <a:close/>
                  </a:path>
                </a:pathLst>
              </a:custGeom>
              <a:solidFill>
                <a:srgbClr val="D04A0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3" name="Google Shape;63;p9"/>
              <p:cNvSpPr/>
              <p:nvPr/>
            </p:nvSpPr>
            <p:spPr>
              <a:xfrm>
                <a:off x="0" y="0"/>
                <a:ext cx="9144000" cy="6858000"/>
              </a:xfrm>
              <a:custGeom>
                <a:rect b="b" l="l" r="r" t="t"/>
                <a:pathLst>
                  <a:path extrusionOk="0" h="14399" w="19200">
                    <a:moveTo>
                      <a:pt x="14239" y="0"/>
                    </a:moveTo>
                    <a:lnTo>
                      <a:pt x="14239" y="0"/>
                    </a:lnTo>
                    <a:lnTo>
                      <a:pt x="14239" y="6948"/>
                    </a:lnTo>
                    <a:lnTo>
                      <a:pt x="0" y="6948"/>
                    </a:lnTo>
                    <a:lnTo>
                      <a:pt x="0" y="7591"/>
                    </a:lnTo>
                    <a:lnTo>
                      <a:pt x="14239" y="7591"/>
                    </a:lnTo>
                    <a:lnTo>
                      <a:pt x="14239" y="9227"/>
                    </a:lnTo>
                    <a:lnTo>
                      <a:pt x="0" y="9227"/>
                    </a:lnTo>
                    <a:lnTo>
                      <a:pt x="0" y="9869"/>
                    </a:lnTo>
                    <a:lnTo>
                      <a:pt x="14239" y="9869"/>
                    </a:lnTo>
                    <a:lnTo>
                      <a:pt x="14239" y="14399"/>
                    </a:lnTo>
                    <a:lnTo>
                      <a:pt x="14881" y="14399"/>
                    </a:lnTo>
                    <a:lnTo>
                      <a:pt x="14881" y="9869"/>
                    </a:lnTo>
                    <a:lnTo>
                      <a:pt x="19200" y="9869"/>
                    </a:lnTo>
                    <a:lnTo>
                      <a:pt x="19200" y="9227"/>
                    </a:lnTo>
                    <a:lnTo>
                      <a:pt x="14881" y="9227"/>
                    </a:lnTo>
                    <a:lnTo>
                      <a:pt x="14881" y="7591"/>
                    </a:lnTo>
                    <a:lnTo>
                      <a:pt x="19200" y="7591"/>
                    </a:lnTo>
                    <a:lnTo>
                      <a:pt x="19200" y="6948"/>
                    </a:lnTo>
                    <a:lnTo>
                      <a:pt x="14881" y="6948"/>
                    </a:lnTo>
                    <a:lnTo>
                      <a:pt x="14881" y="0"/>
                    </a:lnTo>
                    <a:lnTo>
                      <a:pt x="14239"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pic>
          <p:nvPicPr>
            <p:cNvPr id="64" name="Google Shape;64;p9"/>
            <p:cNvPicPr preferRelativeResize="0"/>
            <p:nvPr/>
          </p:nvPicPr>
          <p:blipFill rotWithShape="1">
            <a:blip r:embed="rId2">
              <a:alphaModFix/>
            </a:blip>
            <a:srcRect b="0" l="0" r="0" t="0"/>
            <a:stretch/>
          </p:blipFill>
          <p:spPr>
            <a:xfrm>
              <a:off x="201168" y="5330952"/>
              <a:ext cx="1636776" cy="1351184"/>
            </a:xfrm>
            <a:prstGeom prst="rect">
              <a:avLst/>
            </a:prstGeom>
            <a:noFill/>
            <a:ln>
              <a:noFill/>
            </a:ln>
          </p:spPr>
        </p:pic>
      </p:grpSp>
      <p:sp>
        <p:nvSpPr>
          <p:cNvPr id="65" name="Google Shape;65;p9"/>
          <p:cNvSpPr txBox="1"/>
          <p:nvPr>
            <p:ph type="ctrTitle"/>
          </p:nvPr>
        </p:nvSpPr>
        <p:spPr>
          <a:xfrm>
            <a:off x="457200" y="457200"/>
            <a:ext cx="5394326" cy="1646238"/>
          </a:xfrm>
          <a:prstGeom prst="rect">
            <a:avLst/>
          </a:prstGeom>
          <a:noFill/>
          <a:ln>
            <a:noFill/>
          </a:ln>
        </p:spPr>
        <p:txBody>
          <a:bodyPr anchorCtr="0" anchor="b" bIns="0" lIns="0" spcFirstLastPara="1" rIns="0" wrap="square" tIns="0">
            <a:noAutofit/>
          </a:bodyPr>
          <a:lstStyle>
            <a:lvl1pPr lvl="0" marR="0" rtl="0" algn="l">
              <a:lnSpc>
                <a:spcPct val="85000"/>
              </a:lnSpc>
              <a:spcBef>
                <a:spcPts val="0"/>
              </a:spcBef>
              <a:spcAft>
                <a:spcPts val="0"/>
              </a:spcAft>
              <a:buClr>
                <a:schemeClr val="lt1"/>
              </a:buClr>
              <a:buSzPts val="3600"/>
              <a:buFont typeface="Georgia"/>
              <a:buNone/>
              <a:defRPr b="0" i="0" sz="3600" u="none" cap="none" strike="noStrike">
                <a:solidFill>
                  <a:schemeClr val="lt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6" name="Google Shape;66;p9"/>
          <p:cNvSpPr txBox="1"/>
          <p:nvPr>
            <p:ph idx="1" type="subTitle"/>
          </p:nvPr>
        </p:nvSpPr>
        <p:spPr>
          <a:xfrm>
            <a:off x="457200" y="3710833"/>
            <a:ext cx="3980260" cy="59436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ines 2" showMasterSp="0">
  <p:cSld name="Title Slide Lines 2">
    <p:bg>
      <p:bgPr>
        <a:solidFill>
          <a:srgbClr val="DEDEDE"/>
        </a:solidFill>
      </p:bgPr>
    </p:bg>
    <p:spTree>
      <p:nvGrpSpPr>
        <p:cNvPr id="67" name="Shape 67"/>
        <p:cNvGrpSpPr/>
        <p:nvPr/>
      </p:nvGrpSpPr>
      <p:grpSpPr>
        <a:xfrm>
          <a:off x="0" y="0"/>
          <a:ext cx="0" cy="0"/>
          <a:chOff x="0" y="0"/>
          <a:chExt cx="0" cy="0"/>
        </a:xfrm>
      </p:grpSpPr>
      <p:grpSp>
        <p:nvGrpSpPr>
          <p:cNvPr id="68" name="Google Shape;68;p10"/>
          <p:cNvGrpSpPr/>
          <p:nvPr/>
        </p:nvGrpSpPr>
        <p:grpSpPr>
          <a:xfrm>
            <a:off x="0" y="0"/>
            <a:ext cx="9144000" cy="6858000"/>
            <a:chOff x="0" y="0"/>
            <a:chExt cx="9144000" cy="6858000"/>
          </a:xfrm>
        </p:grpSpPr>
        <p:pic>
          <p:nvPicPr>
            <p:cNvPr id="69" name="Google Shape;69;p10"/>
            <p:cNvPicPr preferRelativeResize="0"/>
            <p:nvPr/>
          </p:nvPicPr>
          <p:blipFill rotWithShape="1">
            <a:blip r:embed="rId2">
              <a:alphaModFix/>
            </a:blip>
            <a:srcRect b="0" l="0" r="0" t="0"/>
            <a:stretch/>
          </p:blipFill>
          <p:spPr>
            <a:xfrm>
              <a:off x="201168" y="5330952"/>
              <a:ext cx="1636776" cy="1351185"/>
            </a:xfrm>
            <a:prstGeom prst="rect">
              <a:avLst/>
            </a:prstGeom>
            <a:noFill/>
            <a:ln>
              <a:noFill/>
            </a:ln>
          </p:spPr>
        </p:pic>
        <p:sp>
          <p:nvSpPr>
            <p:cNvPr id="70" name="Google Shape;70;p10"/>
            <p:cNvSpPr/>
            <p:nvPr/>
          </p:nvSpPr>
          <p:spPr>
            <a:xfrm>
              <a:off x="0" y="0"/>
              <a:ext cx="9144000" cy="6858000"/>
            </a:xfrm>
            <a:custGeom>
              <a:rect b="b" l="l" r="r" t="t"/>
              <a:pathLst>
                <a:path extrusionOk="0" h="14399" w="19200">
                  <a:moveTo>
                    <a:pt x="14239" y="0"/>
                  </a:moveTo>
                  <a:lnTo>
                    <a:pt x="14239" y="0"/>
                  </a:lnTo>
                  <a:lnTo>
                    <a:pt x="14239" y="6948"/>
                  </a:lnTo>
                  <a:lnTo>
                    <a:pt x="0" y="6948"/>
                  </a:lnTo>
                  <a:lnTo>
                    <a:pt x="0" y="7591"/>
                  </a:lnTo>
                  <a:lnTo>
                    <a:pt x="14239" y="7591"/>
                  </a:lnTo>
                  <a:lnTo>
                    <a:pt x="14239" y="9227"/>
                  </a:lnTo>
                  <a:lnTo>
                    <a:pt x="0" y="9227"/>
                  </a:lnTo>
                  <a:lnTo>
                    <a:pt x="0" y="9869"/>
                  </a:lnTo>
                  <a:lnTo>
                    <a:pt x="14239" y="9869"/>
                  </a:lnTo>
                  <a:lnTo>
                    <a:pt x="14239" y="14399"/>
                  </a:lnTo>
                  <a:lnTo>
                    <a:pt x="14881" y="14399"/>
                  </a:lnTo>
                  <a:lnTo>
                    <a:pt x="14881" y="9869"/>
                  </a:lnTo>
                  <a:lnTo>
                    <a:pt x="19200" y="9869"/>
                  </a:lnTo>
                  <a:lnTo>
                    <a:pt x="19200" y="9227"/>
                  </a:lnTo>
                  <a:lnTo>
                    <a:pt x="14881" y="9227"/>
                  </a:lnTo>
                  <a:lnTo>
                    <a:pt x="14881" y="7591"/>
                  </a:lnTo>
                  <a:lnTo>
                    <a:pt x="19200" y="7591"/>
                  </a:lnTo>
                  <a:lnTo>
                    <a:pt x="19200" y="6948"/>
                  </a:lnTo>
                  <a:lnTo>
                    <a:pt x="14881" y="6948"/>
                  </a:lnTo>
                  <a:lnTo>
                    <a:pt x="14881" y="0"/>
                  </a:lnTo>
                  <a:lnTo>
                    <a:pt x="14239"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71" name="Google Shape;71;p10"/>
          <p:cNvSpPr txBox="1"/>
          <p:nvPr>
            <p:ph type="ctrTitle"/>
          </p:nvPr>
        </p:nvSpPr>
        <p:spPr>
          <a:xfrm>
            <a:off x="457200" y="457200"/>
            <a:ext cx="5394326" cy="1646238"/>
          </a:xfrm>
          <a:prstGeom prst="rect">
            <a:avLst/>
          </a:prstGeom>
          <a:noFill/>
          <a:ln>
            <a:noFill/>
          </a:ln>
        </p:spPr>
        <p:txBody>
          <a:bodyPr anchorCtr="0" anchor="b" bIns="0" lIns="0" spcFirstLastPara="1" rIns="0" wrap="square" tIns="0">
            <a:noAutofit/>
          </a:bodyPr>
          <a:lstStyle>
            <a:lvl1pPr lvl="0" marR="0" rtl="0" algn="l">
              <a:lnSpc>
                <a:spcPct val="85000"/>
              </a:lnSpc>
              <a:spcBef>
                <a:spcPts val="0"/>
              </a:spcBef>
              <a:spcAft>
                <a:spcPts val="0"/>
              </a:spcAft>
              <a:buClr>
                <a:schemeClr val="dk1"/>
              </a:buClr>
              <a:buSzPts val="3600"/>
              <a:buFont typeface="Georgia"/>
              <a:buNone/>
              <a:defRPr b="0" i="0" sz="3600" u="none" cap="none" strike="noStrik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2" name="Google Shape;72;p10"/>
          <p:cNvSpPr txBox="1"/>
          <p:nvPr>
            <p:ph idx="1" type="subTitle"/>
          </p:nvPr>
        </p:nvSpPr>
        <p:spPr>
          <a:xfrm>
            <a:off x="457200" y="3712464"/>
            <a:ext cx="3980260" cy="59436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theme" Target="../theme/theme2.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457200"/>
            <a:ext cx="8229600" cy="13716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2800"/>
              <a:buFont typeface="Georgia"/>
              <a:buNone/>
              <a:defRPr b="0" i="0" sz="2800" u="none" cap="none" strike="noStrik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457200" y="2103120"/>
            <a:ext cx="8229600" cy="4069080"/>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600"/>
              </a:spcBef>
              <a:spcAft>
                <a:spcPts val="6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2" name="Google Shape;12;p1"/>
          <p:cNvSpPr txBox="1"/>
          <p:nvPr/>
        </p:nvSpPr>
        <p:spPr>
          <a:xfrm>
            <a:off x="455294" y="6355080"/>
            <a:ext cx="3981900" cy="1371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3" name="Google Shape;13;p1"/>
          <p:cNvSpPr txBox="1"/>
          <p:nvPr/>
        </p:nvSpPr>
        <p:spPr>
          <a:xfrm>
            <a:off x="455293" y="6492240"/>
            <a:ext cx="3981900" cy="1371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1400" u="none" cap="none" strike="noStrike">
              <a:solidFill>
                <a:srgbClr val="000000"/>
              </a:solidFill>
              <a:latin typeface="Arial"/>
              <a:ea typeface="Arial"/>
              <a:cs typeface="Arial"/>
              <a:sym typeface="Arial"/>
            </a:endParaRPr>
          </a:p>
        </p:txBody>
      </p:sp>
      <p:sp>
        <p:nvSpPr>
          <p:cNvPr id="14" name="Google Shape;14;p1"/>
          <p:cNvSpPr txBox="1"/>
          <p:nvPr/>
        </p:nvSpPr>
        <p:spPr>
          <a:xfrm>
            <a:off x="6126163" y="6355080"/>
            <a:ext cx="2560500" cy="1371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700"/>
              <a:buFont typeface="Arial"/>
              <a:buNone/>
            </a:pPr>
            <a:r>
              <a:rPr lang="en-GB" sz="700"/>
              <a:t>June 2023</a:t>
            </a:r>
            <a:endParaRPr b="0" i="0" sz="1400" u="none" cap="none" strike="noStrike">
              <a:solidFill>
                <a:srgbClr val="000000"/>
              </a:solidFill>
              <a:latin typeface="Arial"/>
              <a:ea typeface="Arial"/>
              <a:cs typeface="Arial"/>
              <a:sym typeface="Arial"/>
            </a:endParaRPr>
          </a:p>
        </p:txBody>
      </p:sp>
      <p:sp>
        <p:nvSpPr>
          <p:cNvPr id="15" name="Google Shape;15;p1"/>
          <p:cNvSpPr txBox="1"/>
          <p:nvPr/>
        </p:nvSpPr>
        <p:spPr>
          <a:xfrm>
            <a:off x="6126163" y="6492240"/>
            <a:ext cx="2560500" cy="1371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r>
              <a:rPr lang="en-GB" sz="700"/>
              <a:t> </a:t>
            </a:r>
            <a:fld id="{00000000-1234-1234-1234-123412341234}" type="slidenum">
              <a:rPr lang="en-GB" sz="700">
                <a:solidFill>
                  <a:srgbClr val="000000"/>
                </a:solidFill>
              </a:rPr>
              <a:t>‹#›</a:t>
            </a:fld>
            <a:r>
              <a:rPr lang="en-GB" sz="700">
                <a:solidFill>
                  <a:srgbClr val="000000"/>
                </a:solidFill>
              </a:rPr>
              <a:t> </a:t>
            </a:r>
            <a:endParaRPr sz="700">
              <a:solidFill>
                <a:srgbClr val="000000"/>
              </a:solidFil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0">
          <p15:clr>
            <a:srgbClr val="F26B43"/>
          </p15:clr>
        </p15:guide>
        <p15:guide id="2" pos="288">
          <p15:clr>
            <a:srgbClr val="F26B43"/>
          </p15:clr>
        </p15:guide>
        <p15:guide id="3" pos="5472">
          <p15:clr>
            <a:srgbClr val="F26B43"/>
          </p15:clr>
        </p15:guide>
        <p15:guide id="4" pos="2965">
          <p15:clr>
            <a:srgbClr val="F26B43"/>
          </p15:clr>
        </p15:guide>
        <p15:guide id="5" pos="2795">
          <p15:clr>
            <a:srgbClr val="F26B43"/>
          </p15:clr>
        </p15:guide>
        <p15:guide id="6" orient="horz" pos="3888">
          <p15:clr>
            <a:srgbClr val="F26B43"/>
          </p15:clr>
        </p15:guide>
        <p15:guide id="7" pos="2074">
          <p15:clr>
            <a:srgbClr val="F26B43"/>
          </p15:clr>
        </p15:guide>
        <p15:guide id="8" pos="1901">
          <p15:clr>
            <a:srgbClr val="F26B43"/>
          </p15:clr>
        </p15:guide>
        <p15:guide id="9" pos="3686">
          <p15:clr>
            <a:srgbClr val="F26B43"/>
          </p15:clr>
        </p15:guide>
        <p15:guide id="10" pos="3859">
          <p15:clr>
            <a:srgbClr val="F26B43"/>
          </p15:clr>
        </p15:guide>
        <p15:guide id="11" orient="horz" pos="2160">
          <p15:clr>
            <a:srgbClr val="F26B43"/>
          </p15:clr>
        </p15:guide>
        <p15:guide id="12" orient="horz" pos="1325">
          <p15:clr>
            <a:srgbClr val="F26B43"/>
          </p15:clr>
        </p15:guide>
        <p15:guide id="13" orient="horz" pos="1152">
          <p15:clr>
            <a:srgbClr val="F26B43"/>
          </p15:clr>
        </p15:guide>
        <p15:guide id="14" orient="horz" pos="28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slide" Target="/ppt/slides/slide2.xml"/><Relationship Id="rId4" Type="http://schemas.openxmlformats.org/officeDocument/2006/relationships/slide" Target="/ppt/slides/slide3.xml"/><Relationship Id="rId9" Type="http://schemas.openxmlformats.org/officeDocument/2006/relationships/slide" Target="/ppt/slides/slide8.xml"/><Relationship Id="rId5" Type="http://schemas.openxmlformats.org/officeDocument/2006/relationships/slide" Target="/ppt/slides/slide4.xml"/><Relationship Id="rId6" Type="http://schemas.openxmlformats.org/officeDocument/2006/relationships/slide" Target="/ppt/slides/slide5.xml"/><Relationship Id="rId7" Type="http://schemas.openxmlformats.org/officeDocument/2006/relationships/slide" Target="/ppt/slides/slide6.xml"/><Relationship Id="rId8" Type="http://schemas.openxmlformats.org/officeDocument/2006/relationships/slide" Target="/ppt/slides/slide7.xml"/><Relationship Id="rId11" Type="http://schemas.openxmlformats.org/officeDocument/2006/relationships/slide" Target="/ppt/slides/slide10.xml"/><Relationship Id="rId10" Type="http://schemas.openxmlformats.org/officeDocument/2006/relationships/slide" Target="/ppt/slides/slide9.xml"/><Relationship Id="rId13" Type="http://schemas.openxmlformats.org/officeDocument/2006/relationships/slide" Target="/ppt/slides/slide15.xml"/><Relationship Id="rId12" Type="http://schemas.openxmlformats.org/officeDocument/2006/relationships/slide" Target="/ppt/slides/slide14.xml"/><Relationship Id="rId15" Type="http://schemas.openxmlformats.org/officeDocument/2006/relationships/slide" Target="/ppt/slides/slide16.xml"/><Relationship Id="rId14" Type="http://schemas.openxmlformats.org/officeDocument/2006/relationships/slide" Target="/ppt/slides/slide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0.xml"/><Relationship Id="rId3" Type="http://schemas.openxmlformats.org/officeDocument/2006/relationships/slide" Target="/ppt/slides/slide11.xml"/><Relationship Id="rId4" Type="http://schemas.openxmlformats.org/officeDocument/2006/relationships/image" Target="../media/image14.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1.xml"/><Relationship Id="rId3" Type="http://schemas.openxmlformats.org/officeDocument/2006/relationships/image" Target="../media/image12.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26.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3.xml"/><Relationship Id="rId3" Type="http://schemas.openxmlformats.org/officeDocument/2006/relationships/image" Target="../media/image24.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4.xml"/><Relationship Id="rId3" Type="http://schemas.openxmlformats.org/officeDocument/2006/relationships/image" Target="../media/image22.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20.gif"/><Relationship Id="rId5" Type="http://schemas.openxmlformats.org/officeDocument/2006/relationships/slide" Target="/ppt/slides/slide4.xml"/><Relationship Id="rId6" Type="http://schemas.openxmlformats.org/officeDocument/2006/relationships/image" Target="../media/image21.png"/><Relationship Id="rId7" Type="http://schemas.openxmlformats.org/officeDocument/2006/relationships/image" Target="../media/image23.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6.xml"/><Relationship Id="rId3" Type="http://schemas.openxmlformats.org/officeDocument/2006/relationships/hyperlink" Target="https://viewpoint.pwc.com/dt/uk/en/uk-news-and-alerts-/UK-news-and-alerts-/Help.html" TargetMode="External"/><Relationship Id="rId4" Type="http://schemas.openxmlformats.org/officeDocument/2006/relationships/hyperlink" Target="https://viewpoint.pwc.com/dt/gx/en/alerts/faqs/assets/Viewpoint-UMS-guide-for-company-administrators.pdf" TargetMode="External"/><Relationship Id="rId9" Type="http://schemas.openxmlformats.org/officeDocument/2006/relationships/image" Target="../media/image19.png"/><Relationship Id="rId5" Type="http://schemas.openxmlformats.org/officeDocument/2006/relationships/hyperlink" Target="https://viewpoint.pwc.com/dt/uk/en/uk-news-and-alerts-/UK-news-and-alerts-/Viewpoint-FAQs.html" TargetMode="External"/><Relationship Id="rId6" Type="http://schemas.openxmlformats.org/officeDocument/2006/relationships/hyperlink" Target="https://www.pwc.com/gx/en/services/audit-assurance/viewpoint.html" TargetMode="External"/><Relationship Id="rId7" Type="http://schemas.openxmlformats.org/officeDocument/2006/relationships/hyperlink" Target="mailto:uk_viewpoint@pwc.com" TargetMode="External"/><Relationship Id="rId8" Type="http://schemas.openxmlformats.org/officeDocument/2006/relationships/hyperlink" Target="https://docs.google.com/forms/d/e/1FAIpQLSdMaTrCU7BPdM8holqXvRZmYM2YCZTWnWxznTiGfdWIBmejDA/viewform"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2.xml"/><Relationship Id="rId3" Type="http://schemas.openxmlformats.org/officeDocument/2006/relationships/image" Target="../media/image16.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xml"/><Relationship Id="rId3" Type="http://schemas.openxmlformats.org/officeDocument/2006/relationships/hyperlink" Target="http://uk_ifrs_round_up@pwc.com" TargetMode="External"/><Relationship Id="rId4" Type="http://schemas.openxmlformats.org/officeDocument/2006/relationships/image" Target="../media/image3.png"/><Relationship Id="rId5" Type="http://schemas.openxmlformats.org/officeDocument/2006/relationships/image" Target="../media/image11.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xml"/><Relationship Id="rId3" Type="http://schemas.openxmlformats.org/officeDocument/2006/relationships/image" Target="../media/image17.gif"/><Relationship Id="rId4" Type="http://schemas.openxmlformats.org/officeDocument/2006/relationships/image" Target="../media/image29.gif"/><Relationship Id="rId5" Type="http://schemas.openxmlformats.org/officeDocument/2006/relationships/image" Target="../media/image27.gif"/><Relationship Id="rId6" Type="http://schemas.openxmlformats.org/officeDocument/2006/relationships/image" Target="../media/image18.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7.xml"/><Relationship Id="rId3" Type="http://schemas.openxmlformats.org/officeDocument/2006/relationships/image" Target="../media/image28.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30.gif"/><Relationship Id="rId5"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31.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67"/>
          <p:cNvSpPr txBox="1"/>
          <p:nvPr>
            <p:ph type="ctrTitle"/>
          </p:nvPr>
        </p:nvSpPr>
        <p:spPr>
          <a:xfrm>
            <a:off x="457200" y="457199"/>
            <a:ext cx="5394300" cy="2514600"/>
          </a:xfrm>
          <a:prstGeom prst="rect">
            <a:avLst/>
          </a:prstGeom>
          <a:noFill/>
          <a:ln>
            <a:noFill/>
          </a:ln>
        </p:spPr>
        <p:txBody>
          <a:bodyPr anchorCtr="0" anchor="b" bIns="0" lIns="0" spcFirstLastPara="1" rIns="0" wrap="square" tIns="0">
            <a:noAutofit/>
          </a:bodyPr>
          <a:lstStyle/>
          <a:p>
            <a:pPr indent="0" lvl="0" marL="0" marR="0" rtl="0" algn="l">
              <a:lnSpc>
                <a:spcPct val="85000"/>
              </a:lnSpc>
              <a:spcBef>
                <a:spcPts val="0"/>
              </a:spcBef>
              <a:spcAft>
                <a:spcPts val="0"/>
              </a:spcAft>
              <a:buClr>
                <a:schemeClr val="lt1"/>
              </a:buClr>
              <a:buSzPts val="4400"/>
              <a:buFont typeface="Georgia"/>
              <a:buNone/>
            </a:pPr>
            <a:r>
              <a:rPr lang="en-GB"/>
              <a:t>Viewpoint help guide </a:t>
            </a:r>
            <a:endParaRPr/>
          </a:p>
          <a:p>
            <a:pPr indent="0" lvl="0" marL="0" marR="0" rtl="0" algn="l">
              <a:lnSpc>
                <a:spcPct val="85000"/>
              </a:lnSpc>
              <a:spcBef>
                <a:spcPts val="0"/>
              </a:spcBef>
              <a:spcAft>
                <a:spcPts val="0"/>
              </a:spcAft>
              <a:buClr>
                <a:schemeClr val="lt1"/>
              </a:buClr>
              <a:buSzPts val="4400"/>
              <a:buFont typeface="Georgia"/>
              <a:buNone/>
            </a:pPr>
            <a:r>
              <a:t/>
            </a:r>
            <a:endParaRPr/>
          </a:p>
        </p:txBody>
      </p:sp>
      <p:sp>
        <p:nvSpPr>
          <p:cNvPr id="388" name="Google Shape;388;p67"/>
          <p:cNvSpPr txBox="1"/>
          <p:nvPr>
            <p:ph idx="1" type="subTitle"/>
          </p:nvPr>
        </p:nvSpPr>
        <p:spPr>
          <a:xfrm>
            <a:off x="7104475" y="160050"/>
            <a:ext cx="1853100" cy="5943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chemeClr val="lt1"/>
              </a:buClr>
              <a:buSzPts val="1400"/>
              <a:buFont typeface="Arial"/>
              <a:buNone/>
            </a:pPr>
            <a:r>
              <a:rPr lang="en-GB">
                <a:latin typeface="Georgia"/>
                <a:ea typeface="Georgia"/>
                <a:cs typeface="Georgia"/>
                <a:sym typeface="Georgia"/>
              </a:rPr>
              <a:t>September 2023</a:t>
            </a:r>
            <a:endParaRPr>
              <a:latin typeface="Georgia"/>
              <a:ea typeface="Georgia"/>
              <a:cs typeface="Georgia"/>
              <a:sym typeface="Georgia"/>
            </a:endParaRPr>
          </a:p>
        </p:txBody>
      </p:sp>
      <p:sp>
        <p:nvSpPr>
          <p:cNvPr id="389" name="Google Shape;389;p67"/>
          <p:cNvSpPr txBox="1"/>
          <p:nvPr/>
        </p:nvSpPr>
        <p:spPr>
          <a:xfrm>
            <a:off x="89250" y="3429000"/>
            <a:ext cx="58572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1300">
              <a:solidFill>
                <a:schemeClr val="lt1"/>
              </a:solidFill>
              <a:latin typeface="Georgia"/>
              <a:ea typeface="Georgia"/>
              <a:cs typeface="Georgia"/>
              <a:sym typeface="Georgia"/>
            </a:endParaRPr>
          </a:p>
          <a:p>
            <a:pPr indent="0" lvl="0" marL="0" rtl="0" algn="ctr">
              <a:spcBef>
                <a:spcPts val="0"/>
              </a:spcBef>
              <a:spcAft>
                <a:spcPts val="0"/>
              </a:spcAft>
              <a:buNone/>
            </a:pPr>
            <a:r>
              <a:t/>
            </a:r>
            <a:endParaRPr b="1" sz="1300">
              <a:solidFill>
                <a:schemeClr val="lt1"/>
              </a:solidFill>
              <a:latin typeface="Georgia"/>
              <a:ea typeface="Georgia"/>
              <a:cs typeface="Georgia"/>
              <a:sym typeface="Georgia"/>
            </a:endParaRPr>
          </a:p>
          <a:p>
            <a:pPr indent="0" lvl="0" marL="0" rtl="0" algn="l">
              <a:spcBef>
                <a:spcPts val="0"/>
              </a:spcBef>
              <a:spcAft>
                <a:spcPts val="0"/>
              </a:spcAft>
              <a:buNone/>
            </a:pPr>
            <a:r>
              <a:rPr b="1" lang="en-GB" sz="1300">
                <a:solidFill>
                  <a:schemeClr val="lt1"/>
                </a:solidFill>
                <a:latin typeface="Georgia"/>
                <a:ea typeface="Georgia"/>
                <a:cs typeface="Georgia"/>
                <a:sym typeface="Georgia"/>
              </a:rPr>
              <a:t>Please note, we will continuously update this deck as Viewpoint is regularly updated with enhanced functionality</a:t>
            </a:r>
            <a:endParaRPr b="1" sz="1300">
              <a:solidFill>
                <a:schemeClr val="lt1"/>
              </a:solidFill>
              <a:latin typeface="Georgia"/>
              <a:ea typeface="Georgia"/>
              <a:cs typeface="Georgia"/>
              <a:sym typeface="Georgia"/>
            </a:endParaRPr>
          </a:p>
          <a:p>
            <a:pPr indent="0" lvl="0" marL="0" rtl="0" algn="l">
              <a:spcBef>
                <a:spcPts val="0"/>
              </a:spcBef>
              <a:spcAft>
                <a:spcPts val="0"/>
              </a:spcAft>
              <a:buNone/>
            </a:pPr>
            <a:r>
              <a:t/>
            </a:r>
            <a:endParaRPr b="1" sz="1800"/>
          </a:p>
        </p:txBody>
      </p:sp>
      <p:sp>
        <p:nvSpPr>
          <p:cNvPr id="390" name="Google Shape;390;p67"/>
          <p:cNvSpPr txBox="1"/>
          <p:nvPr/>
        </p:nvSpPr>
        <p:spPr>
          <a:xfrm>
            <a:off x="5403000" y="3429000"/>
            <a:ext cx="3697500" cy="3345900"/>
          </a:xfrm>
          <a:prstGeom prst="rect">
            <a:avLst/>
          </a:prstGeom>
          <a:noFill/>
          <a:ln>
            <a:noFill/>
          </a:ln>
        </p:spPr>
        <p:txBody>
          <a:bodyPr anchorCtr="0" anchor="t" bIns="91425" lIns="91425" spcFirstLastPara="1" rIns="91425" wrap="square" tIns="91425">
            <a:normAutofit fontScale="77500" lnSpcReduction="10000"/>
          </a:bodyPr>
          <a:lstStyle/>
          <a:p>
            <a:pPr indent="0" lvl="0" marL="0" rtl="0" algn="r">
              <a:lnSpc>
                <a:spcPct val="150000"/>
              </a:lnSpc>
              <a:spcBef>
                <a:spcPts val="0"/>
              </a:spcBef>
              <a:spcAft>
                <a:spcPts val="0"/>
              </a:spcAft>
              <a:buNone/>
            </a:pPr>
            <a:r>
              <a:rPr lang="en-GB" u="sng">
                <a:solidFill>
                  <a:schemeClr val="hlink"/>
                </a:solidFill>
                <a:latin typeface="Georgia"/>
                <a:ea typeface="Georgia"/>
                <a:cs typeface="Georgia"/>
                <a:sym typeface="Georgia"/>
                <a:hlinkClick action="ppaction://hlinksldjump" r:id="rId3"/>
              </a:rPr>
              <a:t>What’s new?</a:t>
            </a:r>
            <a:endParaRPr>
              <a:latin typeface="Georgia"/>
              <a:ea typeface="Georgia"/>
              <a:cs typeface="Georgia"/>
              <a:sym typeface="Georgia"/>
            </a:endParaRPr>
          </a:p>
          <a:p>
            <a:pPr indent="0" lvl="0" marL="0" rtl="0" algn="r">
              <a:lnSpc>
                <a:spcPct val="150000"/>
              </a:lnSpc>
              <a:spcBef>
                <a:spcPts val="0"/>
              </a:spcBef>
              <a:spcAft>
                <a:spcPts val="0"/>
              </a:spcAft>
              <a:buNone/>
            </a:pPr>
            <a:r>
              <a:rPr lang="en-GB" sz="1500" u="sng">
                <a:solidFill>
                  <a:schemeClr val="hlink"/>
                </a:solidFill>
                <a:latin typeface="Georgia"/>
                <a:ea typeface="Georgia"/>
                <a:cs typeface="Georgia"/>
                <a:sym typeface="Georgia"/>
                <a:hlinkClick action="ppaction://hlinksldjump" r:id="rId4"/>
              </a:rPr>
              <a:t>Setting up your profile</a:t>
            </a:r>
            <a:endParaRPr sz="1500">
              <a:latin typeface="Georgia"/>
              <a:ea typeface="Georgia"/>
              <a:cs typeface="Georgia"/>
              <a:sym typeface="Georgia"/>
            </a:endParaRPr>
          </a:p>
          <a:p>
            <a:pPr indent="0" lvl="0" marL="0" rtl="0" algn="r">
              <a:lnSpc>
                <a:spcPct val="150000"/>
              </a:lnSpc>
              <a:spcBef>
                <a:spcPts val="0"/>
              </a:spcBef>
              <a:spcAft>
                <a:spcPts val="0"/>
              </a:spcAft>
              <a:buNone/>
            </a:pPr>
            <a:r>
              <a:rPr lang="en-GB" sz="1500" u="sng">
                <a:solidFill>
                  <a:schemeClr val="hlink"/>
                </a:solidFill>
                <a:latin typeface="Georgia"/>
                <a:ea typeface="Georgia"/>
                <a:cs typeface="Georgia"/>
                <a:sym typeface="Georgia"/>
                <a:hlinkClick action="ppaction://hlinksldjump" r:id="rId5"/>
              </a:rPr>
              <a:t>Content access level icons</a:t>
            </a:r>
            <a:endParaRPr sz="1500">
              <a:latin typeface="Georgia"/>
              <a:ea typeface="Georgia"/>
              <a:cs typeface="Georgia"/>
              <a:sym typeface="Georgia"/>
            </a:endParaRPr>
          </a:p>
          <a:p>
            <a:pPr indent="0" lvl="0" marL="0" rtl="0" algn="r">
              <a:lnSpc>
                <a:spcPct val="150000"/>
              </a:lnSpc>
              <a:spcBef>
                <a:spcPts val="0"/>
              </a:spcBef>
              <a:spcAft>
                <a:spcPts val="0"/>
              </a:spcAft>
              <a:buClr>
                <a:srgbClr val="000000"/>
              </a:buClr>
              <a:buSzPct val="73333"/>
              <a:buFont typeface="Arial"/>
              <a:buNone/>
            </a:pPr>
            <a:r>
              <a:rPr lang="en-GB" sz="1500" u="sng">
                <a:solidFill>
                  <a:schemeClr val="hlink"/>
                </a:solidFill>
                <a:latin typeface="Georgia"/>
                <a:ea typeface="Georgia"/>
                <a:cs typeface="Georgia"/>
                <a:sym typeface="Georgia"/>
                <a:hlinkClick action="ppaction://hlinksldjump" r:id="rId6"/>
              </a:rPr>
              <a:t>Account profile icons</a:t>
            </a:r>
            <a:endParaRPr sz="1500">
              <a:latin typeface="Georgia"/>
              <a:ea typeface="Georgia"/>
              <a:cs typeface="Georgia"/>
              <a:sym typeface="Georgia"/>
            </a:endParaRPr>
          </a:p>
          <a:p>
            <a:pPr indent="0" lvl="0" marL="0" rtl="0" algn="r">
              <a:lnSpc>
                <a:spcPct val="150000"/>
              </a:lnSpc>
              <a:spcBef>
                <a:spcPts val="0"/>
              </a:spcBef>
              <a:spcAft>
                <a:spcPts val="0"/>
              </a:spcAft>
              <a:buNone/>
            </a:pPr>
            <a:r>
              <a:rPr lang="en-GB" sz="1500" u="sng">
                <a:solidFill>
                  <a:schemeClr val="hlink"/>
                </a:solidFill>
                <a:latin typeface="Georgia"/>
                <a:ea typeface="Georgia"/>
                <a:cs typeface="Georgia"/>
                <a:sym typeface="Georgia"/>
                <a:hlinkClick action="ppaction://hlinksldjump" r:id="rId7"/>
              </a:rPr>
              <a:t>Finding content</a:t>
            </a:r>
            <a:endParaRPr sz="1500">
              <a:latin typeface="Georgia"/>
              <a:ea typeface="Georgia"/>
              <a:cs typeface="Georgia"/>
              <a:sym typeface="Georgia"/>
            </a:endParaRPr>
          </a:p>
          <a:p>
            <a:pPr indent="0" lvl="0" marL="0" rtl="0" algn="r">
              <a:lnSpc>
                <a:spcPct val="150000"/>
              </a:lnSpc>
              <a:spcBef>
                <a:spcPts val="0"/>
              </a:spcBef>
              <a:spcAft>
                <a:spcPts val="0"/>
              </a:spcAft>
              <a:buNone/>
            </a:pPr>
            <a:r>
              <a:rPr lang="en-GB" sz="1500" u="sng">
                <a:solidFill>
                  <a:schemeClr val="hlink"/>
                </a:solidFill>
                <a:latin typeface="Georgia"/>
                <a:ea typeface="Georgia"/>
                <a:cs typeface="Georgia"/>
                <a:sym typeface="Georgia"/>
                <a:hlinkClick action="ppaction://hlinksldjump" r:id="rId8"/>
              </a:rPr>
              <a:t>Navigation</a:t>
            </a:r>
            <a:endParaRPr sz="1500">
              <a:latin typeface="Georgia"/>
              <a:ea typeface="Georgia"/>
              <a:cs typeface="Georgia"/>
              <a:sym typeface="Georgia"/>
            </a:endParaRPr>
          </a:p>
          <a:p>
            <a:pPr indent="0" lvl="0" marL="0" rtl="0" algn="r">
              <a:lnSpc>
                <a:spcPct val="150000"/>
              </a:lnSpc>
              <a:spcBef>
                <a:spcPts val="0"/>
              </a:spcBef>
              <a:spcAft>
                <a:spcPts val="0"/>
              </a:spcAft>
              <a:buNone/>
            </a:pPr>
            <a:r>
              <a:rPr lang="en-GB" sz="1500" u="sng">
                <a:solidFill>
                  <a:schemeClr val="hlink"/>
                </a:solidFill>
                <a:latin typeface="Georgia"/>
                <a:ea typeface="Georgia"/>
                <a:cs typeface="Georgia"/>
                <a:sym typeface="Georgia"/>
                <a:hlinkClick action="ppaction://hlinksldjump" r:id="rId9"/>
              </a:rPr>
              <a:t>Join view</a:t>
            </a:r>
            <a:endParaRPr sz="1500">
              <a:latin typeface="Georgia"/>
              <a:ea typeface="Georgia"/>
              <a:cs typeface="Georgia"/>
              <a:sym typeface="Georgia"/>
            </a:endParaRPr>
          </a:p>
          <a:p>
            <a:pPr indent="0" lvl="0" marL="0" rtl="0" algn="r">
              <a:lnSpc>
                <a:spcPct val="150000"/>
              </a:lnSpc>
              <a:spcBef>
                <a:spcPts val="0"/>
              </a:spcBef>
              <a:spcAft>
                <a:spcPts val="0"/>
              </a:spcAft>
              <a:buNone/>
            </a:pPr>
            <a:r>
              <a:rPr lang="en-GB" sz="1500" u="sng">
                <a:solidFill>
                  <a:schemeClr val="hlink"/>
                </a:solidFill>
                <a:latin typeface="Georgia"/>
                <a:ea typeface="Georgia"/>
                <a:cs typeface="Georgia"/>
                <a:sym typeface="Georgia"/>
                <a:hlinkClick action="ppaction://hlinksldjump" r:id="rId10"/>
              </a:rPr>
              <a:t>Side-by-side view</a:t>
            </a:r>
            <a:endParaRPr sz="1500">
              <a:latin typeface="Georgia"/>
              <a:ea typeface="Georgia"/>
              <a:cs typeface="Georgia"/>
              <a:sym typeface="Georgia"/>
            </a:endParaRPr>
          </a:p>
          <a:p>
            <a:pPr indent="0" lvl="0" marL="0" rtl="0" algn="r">
              <a:lnSpc>
                <a:spcPct val="150000"/>
              </a:lnSpc>
              <a:spcBef>
                <a:spcPts val="0"/>
              </a:spcBef>
              <a:spcAft>
                <a:spcPts val="0"/>
              </a:spcAft>
              <a:buNone/>
            </a:pPr>
            <a:r>
              <a:rPr lang="en-GB" sz="1500" u="sng">
                <a:solidFill>
                  <a:schemeClr val="hlink"/>
                </a:solidFill>
                <a:latin typeface="Georgia"/>
                <a:ea typeface="Georgia"/>
                <a:cs typeface="Georgia"/>
                <a:sym typeface="Georgia"/>
                <a:hlinkClick action="ppaction://hlinksldjump" r:id="rId11"/>
              </a:rPr>
              <a:t>Search</a:t>
            </a:r>
            <a:endParaRPr sz="1500">
              <a:latin typeface="Georgia"/>
              <a:ea typeface="Georgia"/>
              <a:cs typeface="Georgia"/>
              <a:sym typeface="Georgia"/>
            </a:endParaRPr>
          </a:p>
          <a:p>
            <a:pPr indent="0" lvl="0" marL="0" rtl="0" algn="r">
              <a:lnSpc>
                <a:spcPct val="150000"/>
              </a:lnSpc>
              <a:spcBef>
                <a:spcPts val="0"/>
              </a:spcBef>
              <a:spcAft>
                <a:spcPts val="0"/>
              </a:spcAft>
              <a:buNone/>
            </a:pPr>
            <a:r>
              <a:rPr lang="en-GB" sz="1500" u="sng">
                <a:solidFill>
                  <a:schemeClr val="hlink"/>
                </a:solidFill>
                <a:latin typeface="Georgia"/>
                <a:ea typeface="Georgia"/>
                <a:cs typeface="Georgia"/>
                <a:sym typeface="Georgia"/>
                <a:hlinkClick action="ppaction://hlinksldjump" r:id="rId12"/>
              </a:rPr>
              <a:t>My favourites</a:t>
            </a:r>
            <a:endParaRPr>
              <a:latin typeface="Georgia"/>
              <a:ea typeface="Georgia"/>
              <a:cs typeface="Georgia"/>
              <a:sym typeface="Georgia"/>
            </a:endParaRPr>
          </a:p>
          <a:p>
            <a:pPr indent="0" lvl="0" marL="0" rtl="0" algn="r">
              <a:lnSpc>
                <a:spcPct val="150000"/>
              </a:lnSpc>
              <a:spcBef>
                <a:spcPts val="0"/>
              </a:spcBef>
              <a:spcAft>
                <a:spcPts val="0"/>
              </a:spcAft>
              <a:buNone/>
            </a:pPr>
            <a:r>
              <a:rPr lang="en-GB" u="sng">
                <a:solidFill>
                  <a:schemeClr val="hlink"/>
                </a:solidFill>
                <a:latin typeface="Georgia"/>
                <a:ea typeface="Georgia"/>
                <a:cs typeface="Georgia"/>
                <a:sym typeface="Georgia"/>
                <a:hlinkClick action="ppaction://hlinksldjump" r:id="rId13"/>
              </a:rPr>
              <a:t>Internal and external content</a:t>
            </a:r>
            <a:endParaRPr sz="1500">
              <a:solidFill>
                <a:srgbClr val="595959"/>
              </a:solidFill>
              <a:latin typeface="Georgia"/>
              <a:ea typeface="Georgia"/>
              <a:cs typeface="Georgia"/>
              <a:sym typeface="Georgia"/>
            </a:endParaRPr>
          </a:p>
          <a:p>
            <a:pPr indent="0" lvl="0" marL="0" rtl="0" algn="r">
              <a:lnSpc>
                <a:spcPct val="150000"/>
              </a:lnSpc>
              <a:spcBef>
                <a:spcPts val="0"/>
              </a:spcBef>
              <a:spcAft>
                <a:spcPts val="0"/>
              </a:spcAft>
              <a:buNone/>
            </a:pPr>
            <a:r>
              <a:rPr lang="en-GB" sz="1500" u="sng">
                <a:solidFill>
                  <a:schemeClr val="hlink"/>
                </a:solidFill>
                <a:latin typeface="Georgia"/>
                <a:ea typeface="Georgia"/>
                <a:cs typeface="Georgia"/>
                <a:sym typeface="Georgia"/>
                <a:hlinkClick action="ppaction://hlinksldjump" r:id="rId14"/>
              </a:rPr>
              <a:t>Key resources</a:t>
            </a:r>
            <a:endParaRPr sz="1500">
              <a:solidFill>
                <a:srgbClr val="595959"/>
              </a:solidFill>
              <a:latin typeface="Georgia"/>
              <a:ea typeface="Georgia"/>
              <a:cs typeface="Georgia"/>
              <a:sym typeface="Georgia"/>
            </a:endParaRPr>
          </a:p>
          <a:p>
            <a:pPr indent="0" lvl="0" marL="0" rtl="0" algn="r">
              <a:lnSpc>
                <a:spcPct val="150000"/>
              </a:lnSpc>
              <a:spcBef>
                <a:spcPts val="0"/>
              </a:spcBef>
              <a:spcAft>
                <a:spcPts val="0"/>
              </a:spcAft>
              <a:buNone/>
            </a:pPr>
            <a:r>
              <a:rPr lang="en-GB" sz="1500" u="sng">
                <a:solidFill>
                  <a:schemeClr val="hlink"/>
                </a:solidFill>
                <a:latin typeface="Georgia"/>
                <a:ea typeface="Georgia"/>
                <a:cs typeface="Georgia"/>
                <a:sym typeface="Georgia"/>
                <a:hlinkClick action="ppaction://hlinksldjump" r:id="rId15"/>
              </a:rPr>
              <a:t>Where to get more help</a:t>
            </a:r>
            <a:endParaRPr sz="1500">
              <a:solidFill>
                <a:srgbClr val="595959"/>
              </a:solidFill>
              <a:latin typeface="Georgia"/>
              <a:ea typeface="Georgia"/>
              <a:cs typeface="Georgia"/>
              <a:sym typeface="Georgia"/>
            </a:endParaRPr>
          </a:p>
        </p:txBody>
      </p:sp>
      <p:sp>
        <p:nvSpPr>
          <p:cNvPr id="391" name="Google Shape;391;p67"/>
          <p:cNvSpPr txBox="1"/>
          <p:nvPr/>
        </p:nvSpPr>
        <p:spPr>
          <a:xfrm>
            <a:off x="519114" y="2682240"/>
            <a:ext cx="5473800" cy="594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GB" sz="1600">
                <a:solidFill>
                  <a:srgbClr val="FFFFFF"/>
                </a:solidFill>
                <a:latin typeface="Georgia"/>
                <a:ea typeface="Georgia"/>
                <a:cs typeface="Georgia"/>
                <a:sym typeface="Georgia"/>
              </a:rPr>
              <a:t>viewpoint.pwc.com</a:t>
            </a:r>
            <a:endParaRPr sz="1600">
              <a:solidFill>
                <a:srgbClr val="FFFFFF"/>
              </a:solidFill>
              <a:latin typeface="Georgia"/>
              <a:ea typeface="Georgia"/>
              <a:cs typeface="Georgia"/>
              <a:sym typeface="Georgi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76"/>
          <p:cNvSpPr txBox="1"/>
          <p:nvPr>
            <p:ph idx="1" type="body"/>
          </p:nvPr>
        </p:nvSpPr>
        <p:spPr>
          <a:xfrm>
            <a:off x="148425" y="454350"/>
            <a:ext cx="8577300" cy="2121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accent1"/>
              </a:buClr>
              <a:buSzPts val="1400"/>
              <a:buFont typeface="Arial"/>
              <a:buNone/>
            </a:pPr>
            <a:r>
              <a:rPr b="1" lang="en-GB">
                <a:solidFill>
                  <a:schemeClr val="accent1"/>
                </a:solidFill>
              </a:rPr>
              <a:t>How it works</a:t>
            </a:r>
            <a:br>
              <a:rPr b="1" lang="en-GB">
                <a:solidFill>
                  <a:schemeClr val="accent1"/>
                </a:solidFill>
              </a:rPr>
            </a:br>
            <a:endParaRPr sz="1300">
              <a:highlight>
                <a:schemeClr val="lt1"/>
              </a:highlight>
            </a:endParaRPr>
          </a:p>
          <a:p>
            <a:pPr indent="0" lvl="0" marL="0" rtl="0" algn="l">
              <a:lnSpc>
                <a:spcPct val="100000"/>
              </a:lnSpc>
              <a:spcBef>
                <a:spcPts val="600"/>
              </a:spcBef>
              <a:spcAft>
                <a:spcPts val="0"/>
              </a:spcAft>
              <a:buClr>
                <a:schemeClr val="accent1"/>
              </a:buClr>
              <a:buSzPts val="1400"/>
              <a:buFont typeface="Arial"/>
              <a:buNone/>
            </a:pPr>
            <a:r>
              <a:rPr lang="en-GB" sz="1200">
                <a:highlight>
                  <a:schemeClr val="lt1"/>
                </a:highlight>
              </a:rPr>
              <a:t>Viewpoint uses keywords and tags to generate a list of pages that closely relate to your search term.</a:t>
            </a:r>
            <a:endParaRPr sz="1200">
              <a:highlight>
                <a:schemeClr val="lt1"/>
              </a:highlight>
            </a:endParaRPr>
          </a:p>
          <a:p>
            <a:pPr indent="0" lvl="0" marL="0" rtl="0" algn="l">
              <a:lnSpc>
                <a:spcPct val="100000"/>
              </a:lnSpc>
              <a:spcBef>
                <a:spcPts val="600"/>
              </a:spcBef>
              <a:spcAft>
                <a:spcPts val="0"/>
              </a:spcAft>
              <a:buNone/>
            </a:pPr>
            <a:r>
              <a:t/>
            </a:r>
            <a:endParaRPr sz="1200">
              <a:highlight>
                <a:schemeClr val="lt1"/>
              </a:highlight>
            </a:endParaRPr>
          </a:p>
          <a:p>
            <a:pPr indent="0" lvl="0" marL="0" rtl="0" algn="l">
              <a:lnSpc>
                <a:spcPct val="100000"/>
              </a:lnSpc>
              <a:spcBef>
                <a:spcPts val="0"/>
              </a:spcBef>
              <a:spcAft>
                <a:spcPts val="0"/>
              </a:spcAft>
              <a:buNone/>
            </a:pPr>
            <a:r>
              <a:rPr lang="en-GB" sz="1200">
                <a:highlight>
                  <a:schemeClr val="lt1"/>
                </a:highlight>
              </a:rPr>
              <a:t>By default, the site will present results that include all the words you entered, but not necessarily in that exact order. For example, a search for revenue from contracts with customers will find all pages that separately include all the words ‘revenue’, ‘contracts’ and ‘customers’.</a:t>
            </a:r>
            <a:endParaRPr sz="1200">
              <a:highlight>
                <a:schemeClr val="lt1"/>
              </a:highlight>
            </a:endParaRPr>
          </a:p>
          <a:p>
            <a:pPr indent="0" lvl="0" marL="0" rtl="0" algn="l">
              <a:lnSpc>
                <a:spcPct val="100000"/>
              </a:lnSpc>
              <a:spcBef>
                <a:spcPts val="0"/>
              </a:spcBef>
              <a:spcAft>
                <a:spcPts val="0"/>
              </a:spcAft>
              <a:buNone/>
            </a:pPr>
            <a:r>
              <a:t/>
            </a:r>
            <a:endParaRPr sz="1200">
              <a:highlight>
                <a:schemeClr val="lt1"/>
              </a:highlight>
            </a:endParaRPr>
          </a:p>
          <a:p>
            <a:pPr indent="0" lvl="0" marL="0" rtl="0" algn="l">
              <a:lnSpc>
                <a:spcPct val="100000"/>
              </a:lnSpc>
              <a:spcBef>
                <a:spcPts val="0"/>
              </a:spcBef>
              <a:spcAft>
                <a:spcPts val="0"/>
              </a:spcAft>
              <a:buNone/>
            </a:pPr>
            <a:r>
              <a:rPr lang="en-GB" sz="1200">
                <a:highlight>
                  <a:schemeClr val="lt1"/>
                </a:highlight>
              </a:rPr>
              <a:t>To search more specifically, you can add quotation marks around your search term, for example "revenue from contracts with customers". This will produce a list of pages that contain this exact phrase only.</a:t>
            </a:r>
            <a:endParaRPr sz="1200">
              <a:highlight>
                <a:schemeClr val="lt1"/>
              </a:highlight>
            </a:endParaRPr>
          </a:p>
          <a:p>
            <a:pPr indent="0" lvl="0" marL="0" rtl="0" algn="l">
              <a:lnSpc>
                <a:spcPct val="100000"/>
              </a:lnSpc>
              <a:spcBef>
                <a:spcPts val="0"/>
              </a:spcBef>
              <a:spcAft>
                <a:spcPts val="0"/>
              </a:spcAft>
              <a:buNone/>
            </a:pPr>
            <a:r>
              <a:t/>
            </a:r>
            <a:endParaRPr sz="1200">
              <a:highlight>
                <a:schemeClr val="lt1"/>
              </a:highlight>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600"/>
              </a:spcAft>
              <a:buNone/>
            </a:pPr>
            <a:r>
              <a:t/>
            </a:r>
            <a:endParaRPr/>
          </a:p>
        </p:txBody>
      </p:sp>
      <p:sp>
        <p:nvSpPr>
          <p:cNvPr id="479" name="Google Shape;479;p76"/>
          <p:cNvSpPr txBox="1"/>
          <p:nvPr/>
        </p:nvSpPr>
        <p:spPr>
          <a:xfrm>
            <a:off x="378250" y="5405975"/>
            <a:ext cx="5473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t>See the </a:t>
            </a:r>
            <a:r>
              <a:rPr lang="en-GB" sz="1200" u="sng">
                <a:solidFill>
                  <a:schemeClr val="hlink"/>
                </a:solidFill>
                <a:hlinkClick action="ppaction://hlinksldjump" r:id="rId3"/>
              </a:rPr>
              <a:t>next slide</a:t>
            </a:r>
            <a:r>
              <a:rPr lang="en-GB" sz="1200"/>
              <a:t> to learn how to use filters to refine your search results.</a:t>
            </a:r>
            <a:endParaRPr sz="1200"/>
          </a:p>
        </p:txBody>
      </p:sp>
      <p:sp>
        <p:nvSpPr>
          <p:cNvPr id="480" name="Google Shape;480;p76"/>
          <p:cNvSpPr txBox="1"/>
          <p:nvPr>
            <p:ph type="title"/>
          </p:nvPr>
        </p:nvSpPr>
        <p:spPr>
          <a:xfrm>
            <a:off x="156775" y="124650"/>
            <a:ext cx="3979800" cy="329700"/>
          </a:xfrm>
          <a:prstGeom prst="rect">
            <a:avLst/>
          </a:prstGeom>
          <a:noFill/>
          <a:ln>
            <a:noFill/>
          </a:ln>
        </p:spPr>
        <p:txBody>
          <a:bodyPr anchorCtr="0" anchor="t" bIns="0" lIns="0" spcFirstLastPara="1" rIns="0" wrap="square" tIns="0">
            <a:noAutofit/>
          </a:bodyPr>
          <a:lstStyle/>
          <a:p>
            <a:pPr indent="0" lvl="0" marL="0" marR="0" rtl="0" algn="l">
              <a:lnSpc>
                <a:spcPct val="85000"/>
              </a:lnSpc>
              <a:spcBef>
                <a:spcPts val="0"/>
              </a:spcBef>
              <a:spcAft>
                <a:spcPts val="0"/>
              </a:spcAft>
              <a:buClr>
                <a:schemeClr val="dk1"/>
              </a:buClr>
              <a:buSzPts val="2800"/>
              <a:buFont typeface="Georgia"/>
              <a:buNone/>
            </a:pPr>
            <a:r>
              <a:rPr lang="en-GB"/>
              <a:t>Search</a:t>
            </a:r>
            <a:endParaRPr b="0" i="0" sz="2800" u="none" cap="none" strike="noStrike">
              <a:solidFill>
                <a:schemeClr val="dk1"/>
              </a:solidFill>
              <a:latin typeface="Georgia"/>
              <a:ea typeface="Georgia"/>
              <a:cs typeface="Georgia"/>
              <a:sym typeface="Georgia"/>
            </a:endParaRPr>
          </a:p>
        </p:txBody>
      </p:sp>
      <p:pic>
        <p:nvPicPr>
          <p:cNvPr id="481" name="Google Shape;481;p76"/>
          <p:cNvPicPr preferRelativeResize="0"/>
          <p:nvPr/>
        </p:nvPicPr>
        <p:blipFill rotWithShape="1">
          <a:blip r:embed="rId4">
            <a:alphaModFix/>
          </a:blip>
          <a:srcRect b="37601" l="0" r="0" t="0"/>
          <a:stretch/>
        </p:blipFill>
        <p:spPr>
          <a:xfrm>
            <a:off x="134700" y="2566901"/>
            <a:ext cx="8874600" cy="2774225"/>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77"/>
          <p:cNvSpPr txBox="1"/>
          <p:nvPr>
            <p:ph type="title"/>
          </p:nvPr>
        </p:nvSpPr>
        <p:spPr>
          <a:xfrm>
            <a:off x="155850" y="124650"/>
            <a:ext cx="3979800" cy="665100"/>
          </a:xfrm>
          <a:prstGeom prst="rect">
            <a:avLst/>
          </a:prstGeom>
          <a:noFill/>
          <a:ln>
            <a:noFill/>
          </a:ln>
        </p:spPr>
        <p:txBody>
          <a:bodyPr anchorCtr="0" anchor="t" bIns="0" lIns="0" spcFirstLastPara="1" rIns="0" wrap="square" tIns="0">
            <a:noAutofit/>
          </a:bodyPr>
          <a:lstStyle/>
          <a:p>
            <a:pPr indent="0" lvl="0" marL="0" marR="0" rtl="0" algn="l">
              <a:lnSpc>
                <a:spcPct val="85000"/>
              </a:lnSpc>
              <a:spcBef>
                <a:spcPts val="0"/>
              </a:spcBef>
              <a:spcAft>
                <a:spcPts val="0"/>
              </a:spcAft>
              <a:buClr>
                <a:schemeClr val="dk1"/>
              </a:buClr>
              <a:buSzPts val="2800"/>
              <a:buFont typeface="Georgia"/>
              <a:buNone/>
            </a:pPr>
            <a:r>
              <a:rPr lang="en-GB"/>
              <a:t>Search</a:t>
            </a:r>
            <a:endParaRPr b="0" i="0" sz="2800" u="none" cap="none" strike="noStrike">
              <a:solidFill>
                <a:schemeClr val="dk1"/>
              </a:solidFill>
              <a:latin typeface="Georgia"/>
              <a:ea typeface="Georgia"/>
              <a:cs typeface="Georgia"/>
              <a:sym typeface="Georgia"/>
            </a:endParaRPr>
          </a:p>
        </p:txBody>
      </p:sp>
      <p:sp>
        <p:nvSpPr>
          <p:cNvPr id="488" name="Google Shape;488;p77"/>
          <p:cNvSpPr txBox="1"/>
          <p:nvPr>
            <p:ph idx="1" type="body"/>
          </p:nvPr>
        </p:nvSpPr>
        <p:spPr>
          <a:xfrm>
            <a:off x="155850" y="457200"/>
            <a:ext cx="5851800" cy="6184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accent1"/>
              </a:buClr>
              <a:buSzPts val="1400"/>
              <a:buFont typeface="Arial"/>
              <a:buNone/>
            </a:pPr>
            <a:r>
              <a:rPr b="1" lang="en-GB" sz="1300">
                <a:solidFill>
                  <a:schemeClr val="accent1"/>
                </a:solidFill>
              </a:rPr>
              <a:t>Filters</a:t>
            </a:r>
            <a:endParaRPr b="1" sz="1300">
              <a:solidFill>
                <a:schemeClr val="accent1"/>
              </a:solidFill>
            </a:endParaRPr>
          </a:p>
          <a:p>
            <a:pPr indent="0" lvl="0" marL="0" rtl="0" algn="l">
              <a:spcBef>
                <a:spcPts val="600"/>
              </a:spcBef>
              <a:spcAft>
                <a:spcPts val="0"/>
              </a:spcAft>
              <a:buClr>
                <a:schemeClr val="dk1"/>
              </a:buClr>
              <a:buSzPts val="1100"/>
              <a:buFont typeface="Arial"/>
              <a:buNone/>
            </a:pPr>
            <a:r>
              <a:rPr lang="en-GB" sz="1200"/>
              <a:t>All content on Viewpoint is comprehensively tagged to allow you to narrow down the search results to fit your requirements. One filter applied by default which is your territory. </a:t>
            </a:r>
            <a:endParaRPr sz="1200"/>
          </a:p>
          <a:p>
            <a:pPr indent="0" lvl="0" marL="0" rtl="0" algn="l">
              <a:spcBef>
                <a:spcPts val="0"/>
              </a:spcBef>
              <a:spcAft>
                <a:spcPts val="0"/>
              </a:spcAft>
              <a:buClr>
                <a:schemeClr val="dk1"/>
              </a:buClr>
              <a:buSzPts val="1100"/>
              <a:buFont typeface="Arial"/>
              <a:buNone/>
            </a:pPr>
            <a:r>
              <a:t/>
            </a:r>
            <a:endParaRPr sz="1200"/>
          </a:p>
          <a:p>
            <a:pPr indent="0" lvl="0" marL="0" rtl="0" algn="l">
              <a:spcBef>
                <a:spcPts val="0"/>
              </a:spcBef>
              <a:spcAft>
                <a:spcPts val="0"/>
              </a:spcAft>
              <a:buClr>
                <a:schemeClr val="dk1"/>
              </a:buClr>
              <a:buSzPts val="1100"/>
              <a:buFont typeface="Arial"/>
              <a:buNone/>
            </a:pPr>
            <a:r>
              <a:rPr lang="en-GB" sz="1200"/>
              <a:t>You can add multiple filters - </a:t>
            </a:r>
            <a:r>
              <a:rPr b="1" lang="en-GB" sz="1200"/>
              <a:t>click ‘Apply X filter(s)’</a:t>
            </a:r>
            <a:r>
              <a:rPr lang="en-GB" sz="1200"/>
              <a:t> to see your selections take effect on the list of results.You can close the ‘Filter’ pane if you want to maximise your search results page. </a:t>
            </a:r>
            <a:endParaRPr sz="12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b="1" i="1" lang="en-GB" sz="1100"/>
              <a:t>Note</a:t>
            </a:r>
            <a:r>
              <a:rPr i="1" lang="en-GB" sz="1100"/>
              <a:t>: These filters will only include options present in your initial list of results.</a:t>
            </a:r>
            <a:endParaRPr i="1"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b="1" lang="en-GB" sz="1100">
                <a:solidFill>
                  <a:schemeClr val="accent3"/>
                </a:solidFill>
              </a:rPr>
              <a:t>Category </a:t>
            </a:r>
            <a:r>
              <a:rPr lang="en-GB" sz="1100"/>
              <a:t>- limit results to only accounting, audit, law and regulation etc.</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b="1" lang="en-GB" sz="1100">
                <a:solidFill>
                  <a:schemeClr val="accent3"/>
                </a:solidFill>
              </a:rPr>
              <a:t>Content type</a:t>
            </a:r>
            <a:r>
              <a:rPr b="1" lang="en-GB" sz="1100"/>
              <a:t> </a:t>
            </a:r>
            <a:r>
              <a:rPr lang="en-GB" sz="1100"/>
              <a:t>- if you know the specific type of content you are looking for e.g. template, ‘In brief’, FAQ, Manual chapter. If you are looking for content </a:t>
            </a:r>
            <a:r>
              <a:rPr b="1" lang="en-GB" sz="1100"/>
              <a:t>not </a:t>
            </a:r>
            <a:r>
              <a:rPr lang="en-GB" sz="1100"/>
              <a:t>created by PwC, select the option ‘external’.</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b="1" lang="en-GB" sz="1100">
                <a:solidFill>
                  <a:schemeClr val="accent3"/>
                </a:solidFill>
              </a:rPr>
              <a:t>Media type</a:t>
            </a:r>
            <a:r>
              <a:rPr lang="en-GB" sz="1100">
                <a:solidFill>
                  <a:schemeClr val="accent3"/>
                </a:solidFill>
              </a:rPr>
              <a:t> </a:t>
            </a:r>
            <a:r>
              <a:rPr lang="en-GB" sz="1100">
                <a:solidFill>
                  <a:srgbClr val="0000FF"/>
                </a:solidFill>
              </a:rPr>
              <a:t>-</a:t>
            </a:r>
            <a:r>
              <a:rPr lang="en-GB" sz="1100"/>
              <a:t> a majority of our content will be tagged as ‘text’ but if applicable you will see options for videos, webcasts and podcasts. </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b="1" lang="en-GB" sz="1100">
                <a:solidFill>
                  <a:schemeClr val="accent3"/>
                </a:solidFill>
              </a:rPr>
              <a:t>Source </a:t>
            </a:r>
            <a:r>
              <a:rPr lang="en-GB" sz="1100"/>
              <a:t>- can differentiate between publications from PwC and external sources such as standard setters/regulators (for example, IASB, FRC).</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b="1" lang="en-GB" sz="1100">
                <a:solidFill>
                  <a:schemeClr val="accent3"/>
                </a:solidFill>
              </a:rPr>
              <a:t>Type of GAAP/Type of GAAS</a:t>
            </a:r>
            <a:r>
              <a:rPr lang="en-GB" sz="1100"/>
              <a:t> - narrow results to specific a specific GAAP or GAAS (for example, IFRS, ISA, UK GAAP)</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b="1" lang="en-GB" sz="1100">
                <a:solidFill>
                  <a:schemeClr val="accent3"/>
                </a:solidFill>
              </a:rPr>
              <a:t>Entity type</a:t>
            </a:r>
            <a:r>
              <a:rPr lang="en-GB" sz="1100"/>
              <a:t> - narrow the results to the relevant entity type, for example investment trust, partnership</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b="1" lang="en-GB" sz="1100">
                <a:solidFill>
                  <a:schemeClr val="accent3"/>
                </a:solidFill>
              </a:rPr>
              <a:t>Industry</a:t>
            </a:r>
            <a:r>
              <a:rPr b="1" lang="en-GB" sz="1100">
                <a:solidFill>
                  <a:srgbClr val="0000FF"/>
                </a:solidFill>
              </a:rPr>
              <a:t> </a:t>
            </a:r>
            <a:r>
              <a:rPr lang="en-GB" sz="1100"/>
              <a:t>- narrow the results to the specific industry (for example insurance, banking).</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b="1" lang="en-GB" sz="1100">
                <a:solidFill>
                  <a:schemeClr val="accent3"/>
                </a:solidFill>
              </a:rPr>
              <a:t>Topic </a:t>
            </a:r>
            <a:r>
              <a:rPr lang="en-GB" sz="1100"/>
              <a:t>- narrow the results by the specific accounting/auditing topic (for example presentation, disclosure).</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b="1" lang="en-GB" sz="1100">
                <a:solidFill>
                  <a:schemeClr val="accent3"/>
                </a:solidFill>
              </a:rPr>
              <a:t>Country </a:t>
            </a:r>
            <a:r>
              <a:rPr lang="en-GB" sz="1100"/>
              <a:t>- this will be pre-populated with the territory selected in your profile. </a:t>
            </a:r>
            <a:endParaRPr sz="1100"/>
          </a:p>
          <a:p>
            <a:pPr indent="0" lvl="0" marL="0" rtl="0" algn="l">
              <a:spcBef>
                <a:spcPts val="0"/>
              </a:spcBef>
              <a:spcAft>
                <a:spcPts val="600"/>
              </a:spcAft>
              <a:buClr>
                <a:schemeClr val="accent1"/>
              </a:buClr>
              <a:buSzPts val="1400"/>
              <a:buFont typeface="Arial"/>
              <a:buNone/>
            </a:pPr>
            <a:r>
              <a:t/>
            </a:r>
            <a:endParaRPr sz="1100"/>
          </a:p>
        </p:txBody>
      </p:sp>
      <p:pic>
        <p:nvPicPr>
          <p:cNvPr id="489" name="Google Shape;489;p77"/>
          <p:cNvPicPr preferRelativeResize="0"/>
          <p:nvPr/>
        </p:nvPicPr>
        <p:blipFill>
          <a:blip r:embed="rId3">
            <a:alphaModFix/>
          </a:blip>
          <a:stretch>
            <a:fillRect/>
          </a:stretch>
        </p:blipFill>
        <p:spPr>
          <a:xfrm>
            <a:off x="6126165" y="789750"/>
            <a:ext cx="2831550" cy="4919096"/>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78"/>
          <p:cNvSpPr txBox="1"/>
          <p:nvPr/>
        </p:nvSpPr>
        <p:spPr>
          <a:xfrm>
            <a:off x="182275" y="213281"/>
            <a:ext cx="7880400" cy="886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None/>
            </a:pPr>
            <a:r>
              <a:rPr lang="en-GB" sz="2800">
                <a:latin typeface="Georgia"/>
                <a:ea typeface="Georgia"/>
                <a:cs typeface="Georgia"/>
                <a:sym typeface="Georgia"/>
              </a:rPr>
              <a:t>Preview search results</a:t>
            </a:r>
            <a:endParaRPr sz="2800">
              <a:solidFill>
                <a:srgbClr val="000000"/>
              </a:solidFill>
              <a:latin typeface="Georgia"/>
              <a:ea typeface="Georgia"/>
              <a:cs typeface="Georgia"/>
              <a:sym typeface="Georgia"/>
            </a:endParaRPr>
          </a:p>
        </p:txBody>
      </p:sp>
      <p:sp>
        <p:nvSpPr>
          <p:cNvPr id="495" name="Google Shape;495;p78"/>
          <p:cNvSpPr txBox="1"/>
          <p:nvPr/>
        </p:nvSpPr>
        <p:spPr>
          <a:xfrm>
            <a:off x="92700" y="568405"/>
            <a:ext cx="8594100" cy="1549500"/>
          </a:xfrm>
          <a:prstGeom prst="rect">
            <a:avLst/>
          </a:prstGeom>
          <a:noFill/>
          <a:ln>
            <a:noFill/>
          </a:ln>
        </p:spPr>
        <p:txBody>
          <a:bodyPr anchorCtr="0" anchor="t" bIns="91425" lIns="91425" spcFirstLastPara="1" rIns="91425" wrap="square" tIns="91425">
            <a:spAutoFit/>
          </a:bodyPr>
          <a:lstStyle/>
          <a:p>
            <a:pPr indent="0" lvl="0" marL="0" rtl="0" algn="l">
              <a:spcBef>
                <a:spcPts val="1000"/>
              </a:spcBef>
              <a:spcAft>
                <a:spcPts val="0"/>
              </a:spcAft>
              <a:buClr>
                <a:schemeClr val="dk1"/>
              </a:buClr>
              <a:buSzPts val="1100"/>
              <a:buFont typeface="Arial"/>
              <a:buNone/>
            </a:pPr>
            <a:r>
              <a:rPr lang="en-GB" sz="1200">
                <a:solidFill>
                  <a:schemeClr val="dk1"/>
                </a:solidFill>
              </a:rPr>
              <a:t>Not sure if a search result is what you’re looking for? You can now open a preview of the content alongside the search results so it is easier to find the content you want. You can choose to: </a:t>
            </a:r>
            <a:endParaRPr sz="1200">
              <a:solidFill>
                <a:schemeClr val="dk1"/>
              </a:solidFill>
            </a:endParaRPr>
          </a:p>
          <a:p>
            <a:pPr indent="-304800" lvl="0" marL="457200" rtl="0" algn="l">
              <a:spcBef>
                <a:spcPts val="1000"/>
              </a:spcBef>
              <a:spcAft>
                <a:spcPts val="0"/>
              </a:spcAft>
              <a:buClr>
                <a:schemeClr val="dk1"/>
              </a:buClr>
              <a:buSzPts val="1200"/>
              <a:buChar char="●"/>
            </a:pPr>
            <a:r>
              <a:rPr lang="en-GB" sz="1200">
                <a:solidFill>
                  <a:schemeClr val="dk1"/>
                </a:solidFill>
              </a:rPr>
              <a:t>select the ‘</a:t>
            </a:r>
            <a:r>
              <a:rPr b="1" lang="en-GB" sz="1200">
                <a:solidFill>
                  <a:schemeClr val="dk1"/>
                </a:solidFill>
              </a:rPr>
              <a:t>Preview search results</a:t>
            </a:r>
            <a:r>
              <a:rPr lang="en-GB" sz="1200">
                <a:solidFill>
                  <a:schemeClr val="dk1"/>
                </a:solidFill>
              </a:rPr>
              <a:t>’ button to view the content for the search results list </a:t>
            </a:r>
            <a:endParaRPr sz="1200">
              <a:solidFill>
                <a:schemeClr val="dk1"/>
              </a:solidFill>
            </a:endParaRPr>
          </a:p>
          <a:p>
            <a:pPr indent="-304800" lvl="0" marL="457200" rtl="0" algn="l">
              <a:spcBef>
                <a:spcPts val="0"/>
              </a:spcBef>
              <a:spcAft>
                <a:spcPts val="0"/>
              </a:spcAft>
              <a:buClr>
                <a:schemeClr val="dk1"/>
              </a:buClr>
              <a:buSzPts val="1200"/>
              <a:buChar char="●"/>
            </a:pPr>
            <a:r>
              <a:rPr lang="en-GB" sz="1200">
                <a:solidFill>
                  <a:schemeClr val="dk1"/>
                </a:solidFill>
              </a:rPr>
              <a:t>go directly to the document by selecting the ‘</a:t>
            </a:r>
            <a:r>
              <a:rPr b="1" lang="en-GB" sz="1200">
                <a:solidFill>
                  <a:schemeClr val="dk1"/>
                </a:solidFill>
              </a:rPr>
              <a:t>Go to content</a:t>
            </a:r>
            <a:r>
              <a:rPr lang="en-GB" sz="1200">
                <a:solidFill>
                  <a:schemeClr val="dk1"/>
                </a:solidFill>
              </a:rPr>
              <a:t>’ button or </a:t>
            </a:r>
            <a:endParaRPr sz="1200">
              <a:solidFill>
                <a:schemeClr val="dk1"/>
              </a:solidFill>
            </a:endParaRPr>
          </a:p>
          <a:p>
            <a:pPr indent="-304800" lvl="0" marL="457200" rtl="0" algn="l">
              <a:spcBef>
                <a:spcPts val="0"/>
              </a:spcBef>
              <a:spcAft>
                <a:spcPts val="0"/>
              </a:spcAft>
              <a:buClr>
                <a:schemeClr val="dk1"/>
              </a:buClr>
              <a:buSzPts val="1200"/>
              <a:buChar char="●"/>
            </a:pPr>
            <a:r>
              <a:rPr lang="en-GB" sz="1200">
                <a:solidFill>
                  <a:schemeClr val="dk1"/>
                </a:solidFill>
              </a:rPr>
              <a:t>select the ‘</a:t>
            </a:r>
            <a:r>
              <a:rPr b="1" lang="en-GB" sz="1200">
                <a:solidFill>
                  <a:schemeClr val="dk1"/>
                </a:solidFill>
              </a:rPr>
              <a:t>Preview</a:t>
            </a:r>
            <a:r>
              <a:rPr lang="en-GB" sz="1200">
                <a:solidFill>
                  <a:schemeClr val="dk1"/>
                </a:solidFill>
              </a:rPr>
              <a:t>’ button to see a preview of the content for a specific search result</a:t>
            </a:r>
            <a:endParaRPr sz="1200">
              <a:solidFill>
                <a:schemeClr val="dk1"/>
              </a:solidFill>
            </a:endParaRPr>
          </a:p>
          <a:p>
            <a:pPr indent="0" lvl="0" marL="0" rtl="0" algn="l">
              <a:spcBef>
                <a:spcPts val="1000"/>
              </a:spcBef>
              <a:spcAft>
                <a:spcPts val="1000"/>
              </a:spcAft>
              <a:buClr>
                <a:schemeClr val="dk1"/>
              </a:buClr>
              <a:buSzPts val="1100"/>
              <a:buFont typeface="Arial"/>
              <a:buNone/>
            </a:pPr>
            <a:r>
              <a:t/>
            </a:r>
            <a:endParaRPr sz="1200">
              <a:solidFill>
                <a:schemeClr val="dk1"/>
              </a:solidFill>
            </a:endParaRPr>
          </a:p>
        </p:txBody>
      </p:sp>
      <p:pic>
        <p:nvPicPr>
          <p:cNvPr id="496" name="Google Shape;496;p78"/>
          <p:cNvPicPr preferRelativeResize="0"/>
          <p:nvPr/>
        </p:nvPicPr>
        <p:blipFill>
          <a:blip r:embed="rId3">
            <a:alphaModFix/>
          </a:blip>
          <a:stretch>
            <a:fillRect/>
          </a:stretch>
        </p:blipFill>
        <p:spPr>
          <a:xfrm>
            <a:off x="6749038" y="1423564"/>
            <a:ext cx="1937767" cy="345225"/>
          </a:xfrm>
          <a:prstGeom prst="rect">
            <a:avLst/>
          </a:prstGeom>
          <a:noFill/>
          <a:ln cap="flat" cmpd="sng" w="9525">
            <a:solidFill>
              <a:schemeClr val="dk2"/>
            </a:solidFill>
            <a:prstDash val="solid"/>
            <a:round/>
            <a:headEnd len="sm" w="sm" type="none"/>
            <a:tailEnd len="sm" w="sm" type="none"/>
          </a:ln>
        </p:spPr>
      </p:pic>
      <p:pic>
        <p:nvPicPr>
          <p:cNvPr id="497" name="Google Shape;497;p78"/>
          <p:cNvPicPr preferRelativeResize="0"/>
          <p:nvPr/>
        </p:nvPicPr>
        <p:blipFill>
          <a:blip r:embed="rId4">
            <a:alphaModFix/>
          </a:blip>
          <a:stretch>
            <a:fillRect/>
          </a:stretch>
        </p:blipFill>
        <p:spPr>
          <a:xfrm>
            <a:off x="6749050" y="1073730"/>
            <a:ext cx="1609725" cy="257175"/>
          </a:xfrm>
          <a:prstGeom prst="rect">
            <a:avLst/>
          </a:prstGeom>
          <a:noFill/>
          <a:ln cap="flat" cmpd="sng" w="9525">
            <a:solidFill>
              <a:schemeClr val="dk2"/>
            </a:solidFill>
            <a:prstDash val="solid"/>
            <a:round/>
            <a:headEnd len="sm" w="sm" type="none"/>
            <a:tailEnd len="sm" w="sm" type="none"/>
          </a:ln>
        </p:spPr>
      </p:pic>
      <p:pic>
        <p:nvPicPr>
          <p:cNvPr id="498" name="Google Shape;498;p78"/>
          <p:cNvPicPr preferRelativeResize="0"/>
          <p:nvPr/>
        </p:nvPicPr>
        <p:blipFill>
          <a:blip r:embed="rId5">
            <a:alphaModFix/>
          </a:blip>
          <a:stretch>
            <a:fillRect/>
          </a:stretch>
        </p:blipFill>
        <p:spPr>
          <a:xfrm>
            <a:off x="152400" y="2270305"/>
            <a:ext cx="8839200" cy="3091843"/>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79"/>
          <p:cNvSpPr txBox="1"/>
          <p:nvPr>
            <p:ph type="title"/>
          </p:nvPr>
        </p:nvSpPr>
        <p:spPr>
          <a:xfrm>
            <a:off x="155850" y="124650"/>
            <a:ext cx="3979800" cy="665100"/>
          </a:xfrm>
          <a:prstGeom prst="rect">
            <a:avLst/>
          </a:prstGeom>
          <a:noFill/>
          <a:ln>
            <a:noFill/>
          </a:ln>
        </p:spPr>
        <p:txBody>
          <a:bodyPr anchorCtr="0" anchor="t" bIns="0" lIns="0" spcFirstLastPara="1" rIns="0" wrap="square" tIns="0">
            <a:noAutofit/>
          </a:bodyPr>
          <a:lstStyle/>
          <a:p>
            <a:pPr indent="0" lvl="0" marL="0" marR="0" rtl="0" algn="l">
              <a:lnSpc>
                <a:spcPct val="85000"/>
              </a:lnSpc>
              <a:spcBef>
                <a:spcPts val="0"/>
              </a:spcBef>
              <a:spcAft>
                <a:spcPts val="0"/>
              </a:spcAft>
              <a:buClr>
                <a:schemeClr val="dk1"/>
              </a:buClr>
              <a:buSzPts val="2800"/>
              <a:buFont typeface="Georgia"/>
              <a:buNone/>
            </a:pPr>
            <a:r>
              <a:rPr lang="en-GB"/>
              <a:t>Search within section</a:t>
            </a:r>
            <a:endParaRPr b="0" i="0" sz="2800" u="none" cap="none" strike="noStrike">
              <a:solidFill>
                <a:schemeClr val="dk1"/>
              </a:solidFill>
              <a:latin typeface="Georgia"/>
              <a:ea typeface="Georgia"/>
              <a:cs typeface="Georgia"/>
              <a:sym typeface="Georgia"/>
            </a:endParaRPr>
          </a:p>
        </p:txBody>
      </p:sp>
      <p:sp>
        <p:nvSpPr>
          <p:cNvPr id="505" name="Google Shape;505;p79"/>
          <p:cNvSpPr txBox="1"/>
          <p:nvPr>
            <p:ph idx="1" type="body"/>
          </p:nvPr>
        </p:nvSpPr>
        <p:spPr>
          <a:xfrm>
            <a:off x="171675" y="573875"/>
            <a:ext cx="8530800" cy="5629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accent1"/>
              </a:buClr>
              <a:buSzPts val="1400"/>
              <a:buFont typeface="Arial"/>
              <a:buNone/>
            </a:pPr>
            <a:r>
              <a:rPr b="1" lang="en-GB" sz="1300">
                <a:solidFill>
                  <a:schemeClr val="accent1"/>
                </a:solidFill>
              </a:rPr>
              <a:t>How to search within a specific section</a:t>
            </a:r>
            <a:endParaRPr b="1" sz="1300">
              <a:solidFill>
                <a:schemeClr val="accent1"/>
              </a:solidFill>
            </a:endParaRPr>
          </a:p>
          <a:p>
            <a:pPr indent="0" lvl="0" marL="0" rtl="0" algn="l">
              <a:spcBef>
                <a:spcPts val="600"/>
              </a:spcBef>
              <a:spcAft>
                <a:spcPts val="0"/>
              </a:spcAft>
              <a:buClr>
                <a:schemeClr val="dk1"/>
              </a:buClr>
              <a:buSzPts val="1100"/>
              <a:buFont typeface="Arial"/>
              <a:buNone/>
            </a:pPr>
            <a:r>
              <a:rPr lang="en-GB" sz="1200"/>
              <a:t>To search within a specific section, like a whole Manual chapter (see example below) or standard, click on the ‘search within section’ icon. </a:t>
            </a:r>
            <a:endParaRPr sz="1200"/>
          </a:p>
          <a:p>
            <a:pPr indent="0" lvl="0" marL="0" rtl="0" algn="l">
              <a:spcBef>
                <a:spcPts val="0"/>
              </a:spcBef>
              <a:spcAft>
                <a:spcPts val="0"/>
              </a:spcAft>
              <a:buClr>
                <a:schemeClr val="dk1"/>
              </a:buClr>
              <a:buSzPts val="1100"/>
              <a:buFont typeface="Arial"/>
              <a:buNone/>
            </a:pPr>
            <a:r>
              <a:t/>
            </a:r>
            <a:endParaRPr sz="1200"/>
          </a:p>
          <a:p>
            <a:pPr indent="0" lvl="0" marL="0" rtl="0" algn="l">
              <a:spcBef>
                <a:spcPts val="0"/>
              </a:spcBef>
              <a:spcAft>
                <a:spcPts val="0"/>
              </a:spcAft>
              <a:buClr>
                <a:schemeClr val="dk1"/>
              </a:buClr>
              <a:buSzPts val="1100"/>
              <a:buFont typeface="Arial"/>
              <a:buNone/>
            </a:pPr>
            <a:r>
              <a:rPr lang="en-GB" sz="1200"/>
              <a:t>An orange box will open up with the map of the ‘table of contents’ of the page you are looking at. </a:t>
            </a:r>
            <a:endParaRPr sz="1200"/>
          </a:p>
          <a:p>
            <a:pPr indent="0" lvl="0" marL="0" rtl="0" algn="l">
              <a:spcBef>
                <a:spcPts val="0"/>
              </a:spcBef>
              <a:spcAft>
                <a:spcPts val="0"/>
              </a:spcAft>
              <a:buClr>
                <a:schemeClr val="dk1"/>
              </a:buClr>
              <a:buSzPts val="1100"/>
              <a:buFont typeface="Arial"/>
              <a:buNone/>
            </a:pPr>
            <a:r>
              <a:t/>
            </a:r>
            <a:endParaRPr sz="1200"/>
          </a:p>
          <a:p>
            <a:pPr indent="0" lvl="0" marL="0" rtl="0" algn="l">
              <a:spcBef>
                <a:spcPts val="0"/>
              </a:spcBef>
              <a:spcAft>
                <a:spcPts val="0"/>
              </a:spcAft>
              <a:buClr>
                <a:schemeClr val="dk1"/>
              </a:buClr>
              <a:buSzPts val="1100"/>
              <a:buFont typeface="Arial"/>
              <a:buNone/>
            </a:pPr>
            <a:r>
              <a:rPr lang="en-GB" sz="1200"/>
              <a:t>Click on a specific heading you’d like to search within and there will be the option for you to enter in your search terms.</a:t>
            </a:r>
            <a:endParaRPr sz="1200"/>
          </a:p>
          <a:p>
            <a:pPr indent="0" lvl="0" marL="0" rtl="0" algn="l">
              <a:spcBef>
                <a:spcPts val="0"/>
              </a:spcBef>
              <a:spcAft>
                <a:spcPts val="0"/>
              </a:spcAft>
              <a:buClr>
                <a:schemeClr val="dk1"/>
              </a:buClr>
              <a:buSzPts val="1100"/>
              <a:buFont typeface="Arial"/>
              <a:buNone/>
            </a:pPr>
            <a:r>
              <a:t/>
            </a:r>
            <a:endParaRPr sz="1200"/>
          </a:p>
          <a:p>
            <a:pPr indent="0" lvl="0" marL="0" rtl="0" algn="l">
              <a:spcBef>
                <a:spcPts val="0"/>
              </a:spcBef>
              <a:spcAft>
                <a:spcPts val="0"/>
              </a:spcAft>
              <a:buClr>
                <a:schemeClr val="dk1"/>
              </a:buClr>
              <a:buSzPts val="1100"/>
              <a:buFont typeface="Arial"/>
              <a:buNone/>
            </a:pPr>
            <a:r>
              <a:rPr lang="en-GB" sz="1200"/>
              <a:t>If you select a section with an expandable + icon, then the search will pull everything incorporated under that section. </a:t>
            </a:r>
            <a:endParaRPr sz="1200"/>
          </a:p>
          <a:p>
            <a:pPr indent="0" lvl="0" marL="0" rtl="0" algn="l">
              <a:spcBef>
                <a:spcPts val="0"/>
              </a:spcBef>
              <a:spcAft>
                <a:spcPts val="0"/>
              </a:spcAft>
              <a:buClr>
                <a:schemeClr val="dk1"/>
              </a:buClr>
              <a:buSzPts val="1100"/>
              <a:buFont typeface="Arial"/>
              <a:buNone/>
            </a:pPr>
            <a:r>
              <a:t/>
            </a:r>
            <a:endParaRPr sz="1200"/>
          </a:p>
          <a:p>
            <a:pPr indent="0" lvl="0" marL="0" rtl="0" algn="l">
              <a:spcBef>
                <a:spcPts val="0"/>
              </a:spcBef>
              <a:spcAft>
                <a:spcPts val="0"/>
              </a:spcAft>
              <a:buClr>
                <a:schemeClr val="dk1"/>
              </a:buClr>
              <a:buSzPts val="1100"/>
              <a:buFont typeface="Arial"/>
              <a:buNone/>
            </a:pPr>
            <a:r>
              <a:rPr lang="en-GB" sz="1200"/>
              <a:t>If you would like to edit your search, you will have to click ‘Back to document’ and repeat the process. </a:t>
            </a:r>
            <a:endParaRPr i="1" sz="1200"/>
          </a:p>
          <a:p>
            <a:pPr indent="0" lvl="0" marL="0" rtl="0" algn="l">
              <a:spcBef>
                <a:spcPts val="0"/>
              </a:spcBef>
              <a:spcAft>
                <a:spcPts val="0"/>
              </a:spcAft>
              <a:buClr>
                <a:schemeClr val="dk1"/>
              </a:buClr>
              <a:buSzPts val="1100"/>
              <a:buFont typeface="Arial"/>
              <a:buNone/>
            </a:pPr>
            <a:r>
              <a:t/>
            </a:r>
            <a:endParaRPr sz="1200"/>
          </a:p>
          <a:p>
            <a:pPr indent="0" lvl="0" marL="0" rtl="0" algn="l">
              <a:spcBef>
                <a:spcPts val="0"/>
              </a:spcBef>
              <a:spcAft>
                <a:spcPts val="600"/>
              </a:spcAft>
              <a:buClr>
                <a:schemeClr val="accent1"/>
              </a:buClr>
              <a:buSzPts val="1400"/>
              <a:buFont typeface="Arial"/>
              <a:buNone/>
            </a:pPr>
            <a:r>
              <a:t/>
            </a:r>
            <a:endParaRPr sz="1100"/>
          </a:p>
        </p:txBody>
      </p:sp>
      <p:pic>
        <p:nvPicPr>
          <p:cNvPr id="506" name="Google Shape;506;p79"/>
          <p:cNvPicPr preferRelativeResize="0"/>
          <p:nvPr/>
        </p:nvPicPr>
        <p:blipFill rotWithShape="1">
          <a:blip r:embed="rId3">
            <a:alphaModFix/>
          </a:blip>
          <a:srcRect b="0" l="11124" r="4216" t="0"/>
          <a:stretch/>
        </p:blipFill>
        <p:spPr>
          <a:xfrm>
            <a:off x="344475" y="2748625"/>
            <a:ext cx="8455048" cy="349345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80"/>
          <p:cNvSpPr txBox="1"/>
          <p:nvPr>
            <p:ph idx="1" type="body"/>
          </p:nvPr>
        </p:nvSpPr>
        <p:spPr>
          <a:xfrm>
            <a:off x="194975" y="457200"/>
            <a:ext cx="8055300" cy="4517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accent1"/>
              </a:buClr>
              <a:buSzPts val="1400"/>
              <a:buFont typeface="Arial"/>
              <a:buNone/>
            </a:pPr>
            <a:r>
              <a:rPr b="1" lang="en-GB">
                <a:solidFill>
                  <a:schemeClr val="accent1"/>
                </a:solidFill>
              </a:rPr>
              <a:t>Bookmark your favourite documents </a:t>
            </a:r>
            <a:endParaRPr>
              <a:highlight>
                <a:schemeClr val="lt1"/>
              </a:highlight>
            </a:endParaRPr>
          </a:p>
          <a:p>
            <a:pPr indent="0" lvl="0" marL="0" rtl="0" algn="l">
              <a:lnSpc>
                <a:spcPct val="100000"/>
              </a:lnSpc>
              <a:spcBef>
                <a:spcPts val="600"/>
              </a:spcBef>
              <a:spcAft>
                <a:spcPts val="0"/>
              </a:spcAft>
              <a:buNone/>
            </a:pPr>
            <a:r>
              <a:rPr lang="en-GB" sz="1200">
                <a:highlight>
                  <a:schemeClr val="lt1"/>
                </a:highlight>
              </a:rPr>
              <a:t>All Viewpoint pages have a star icon which turns yellow when clicked, indicating you have added this page to your ‘My favourites’ list.</a:t>
            </a:r>
            <a:endParaRPr sz="1200">
              <a:highlight>
                <a:schemeClr val="lt1"/>
              </a:highlight>
            </a:endParaRPr>
          </a:p>
          <a:p>
            <a:pPr indent="0" lvl="0" marL="0" rtl="0" algn="l">
              <a:lnSpc>
                <a:spcPct val="100000"/>
              </a:lnSpc>
              <a:spcBef>
                <a:spcPts val="0"/>
              </a:spcBef>
              <a:spcAft>
                <a:spcPts val="0"/>
              </a:spcAft>
              <a:buNone/>
            </a:pPr>
            <a:r>
              <a:t/>
            </a:r>
            <a:endParaRPr sz="1200">
              <a:highlight>
                <a:schemeClr val="lt1"/>
              </a:highlight>
            </a:endParaRPr>
          </a:p>
          <a:p>
            <a:pPr indent="0" lvl="0" marL="0" rtl="0" algn="l">
              <a:lnSpc>
                <a:spcPct val="100000"/>
              </a:lnSpc>
              <a:spcBef>
                <a:spcPts val="0"/>
              </a:spcBef>
              <a:spcAft>
                <a:spcPts val="0"/>
              </a:spcAft>
              <a:buNone/>
            </a:pPr>
            <a:r>
              <a:rPr lang="en-GB" sz="1200">
                <a:highlight>
                  <a:schemeClr val="lt1"/>
                </a:highlight>
              </a:rPr>
              <a:t>To access this list, click on the star icon to the right of your profile name, from wherever you are in Viewpoint.</a:t>
            </a:r>
            <a:endParaRPr/>
          </a:p>
        </p:txBody>
      </p:sp>
      <p:sp>
        <p:nvSpPr>
          <p:cNvPr id="513" name="Google Shape;513;p80"/>
          <p:cNvSpPr txBox="1"/>
          <p:nvPr>
            <p:ph type="title"/>
          </p:nvPr>
        </p:nvSpPr>
        <p:spPr>
          <a:xfrm>
            <a:off x="155850" y="124650"/>
            <a:ext cx="3979800" cy="238800"/>
          </a:xfrm>
          <a:prstGeom prst="rect">
            <a:avLst/>
          </a:prstGeom>
          <a:noFill/>
          <a:ln>
            <a:noFill/>
          </a:ln>
        </p:spPr>
        <p:txBody>
          <a:bodyPr anchorCtr="0" anchor="t" bIns="0" lIns="0" spcFirstLastPara="1" rIns="0" wrap="square" tIns="0">
            <a:noAutofit/>
          </a:bodyPr>
          <a:lstStyle/>
          <a:p>
            <a:pPr indent="0" lvl="0" marL="0" marR="0" rtl="0" algn="l">
              <a:lnSpc>
                <a:spcPct val="85000"/>
              </a:lnSpc>
              <a:spcBef>
                <a:spcPts val="0"/>
              </a:spcBef>
              <a:spcAft>
                <a:spcPts val="0"/>
              </a:spcAft>
              <a:buClr>
                <a:schemeClr val="dk1"/>
              </a:buClr>
              <a:buSzPts val="2800"/>
              <a:buFont typeface="Georgia"/>
              <a:buNone/>
            </a:pPr>
            <a:r>
              <a:rPr lang="en-GB"/>
              <a:t>My favourites</a:t>
            </a:r>
            <a:endParaRPr b="0" i="0" sz="2800" u="none" cap="none" strike="noStrike">
              <a:solidFill>
                <a:schemeClr val="dk1"/>
              </a:solidFill>
              <a:latin typeface="Georgia"/>
              <a:ea typeface="Georgia"/>
              <a:cs typeface="Georgia"/>
              <a:sym typeface="Georgia"/>
            </a:endParaRPr>
          </a:p>
        </p:txBody>
      </p:sp>
      <p:pic>
        <p:nvPicPr>
          <p:cNvPr id="514" name="Google Shape;514;p80"/>
          <p:cNvPicPr preferRelativeResize="0"/>
          <p:nvPr/>
        </p:nvPicPr>
        <p:blipFill rotWithShape="1">
          <a:blip r:embed="rId3">
            <a:alphaModFix/>
          </a:blip>
          <a:srcRect b="-980" l="0" r="0" t="980"/>
          <a:stretch/>
        </p:blipFill>
        <p:spPr>
          <a:xfrm>
            <a:off x="194975" y="1763514"/>
            <a:ext cx="8814102" cy="3354159"/>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81"/>
          <p:cNvSpPr txBox="1"/>
          <p:nvPr>
            <p:ph idx="1" type="body"/>
          </p:nvPr>
        </p:nvSpPr>
        <p:spPr>
          <a:xfrm>
            <a:off x="186475" y="457200"/>
            <a:ext cx="5927400" cy="3102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accent1"/>
              </a:buClr>
              <a:buSzPts val="1400"/>
              <a:buFont typeface="Arial"/>
              <a:buNone/>
            </a:pPr>
            <a:r>
              <a:rPr b="1" lang="en-GB">
                <a:solidFill>
                  <a:schemeClr val="accent1"/>
                </a:solidFill>
              </a:rPr>
              <a:t>Confirm the intended audience of a page before sharing</a:t>
            </a:r>
            <a:endParaRPr sz="1200"/>
          </a:p>
          <a:p>
            <a:pPr indent="0" lvl="0" marL="0" rtl="0" algn="l">
              <a:spcBef>
                <a:spcPts val="600"/>
              </a:spcBef>
              <a:spcAft>
                <a:spcPts val="0"/>
              </a:spcAft>
              <a:buNone/>
            </a:pPr>
            <a:r>
              <a:t/>
            </a:r>
            <a:endParaRPr sz="1200"/>
          </a:p>
          <a:p>
            <a:pPr indent="0" lvl="0" marL="0" rtl="0" algn="l">
              <a:spcBef>
                <a:spcPts val="600"/>
              </a:spcBef>
              <a:spcAft>
                <a:spcPts val="0"/>
              </a:spcAft>
              <a:buNone/>
            </a:pPr>
            <a:r>
              <a:t/>
            </a:r>
            <a:endParaRPr sz="1200"/>
          </a:p>
          <a:p>
            <a:pPr indent="0" lvl="0" marL="0" rtl="0" algn="l">
              <a:spcBef>
                <a:spcPts val="600"/>
              </a:spcBef>
              <a:spcAft>
                <a:spcPts val="0"/>
              </a:spcAft>
              <a:buNone/>
            </a:pPr>
            <a:r>
              <a:t/>
            </a:r>
            <a:endParaRPr sz="1200"/>
          </a:p>
          <a:p>
            <a:pPr indent="0" lvl="0" marL="0" rtl="0" algn="l">
              <a:spcBef>
                <a:spcPts val="600"/>
              </a:spcBef>
              <a:spcAft>
                <a:spcPts val="0"/>
              </a:spcAft>
              <a:buNone/>
            </a:pPr>
            <a:r>
              <a:t/>
            </a:r>
            <a:endParaRPr sz="1200"/>
          </a:p>
          <a:p>
            <a:pPr indent="0" lvl="0" marL="0" rtl="0" algn="l">
              <a:spcBef>
                <a:spcPts val="600"/>
              </a:spcBef>
              <a:spcAft>
                <a:spcPts val="600"/>
              </a:spcAft>
              <a:buNone/>
            </a:pPr>
            <a:r>
              <a:t/>
            </a:r>
            <a:endParaRPr sz="1200"/>
          </a:p>
        </p:txBody>
      </p:sp>
      <p:sp>
        <p:nvSpPr>
          <p:cNvPr id="521" name="Google Shape;521;p81"/>
          <p:cNvSpPr txBox="1"/>
          <p:nvPr>
            <p:ph type="title"/>
          </p:nvPr>
        </p:nvSpPr>
        <p:spPr>
          <a:xfrm>
            <a:off x="200325" y="104975"/>
            <a:ext cx="8229600" cy="532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How to identify internal and external content</a:t>
            </a:r>
            <a:endParaRPr/>
          </a:p>
        </p:txBody>
      </p:sp>
      <p:sp>
        <p:nvSpPr>
          <p:cNvPr id="522" name="Google Shape;522;p81"/>
          <p:cNvSpPr txBox="1"/>
          <p:nvPr>
            <p:ph idx="1" type="body"/>
          </p:nvPr>
        </p:nvSpPr>
        <p:spPr>
          <a:xfrm>
            <a:off x="206000" y="806739"/>
            <a:ext cx="2923200" cy="648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200"/>
              <a:t>All of our </a:t>
            </a:r>
            <a:r>
              <a:rPr b="1" lang="en-GB" sz="1200"/>
              <a:t>internal</a:t>
            </a:r>
            <a:r>
              <a:rPr lang="en-GB" sz="1200"/>
              <a:t> content clearly states underneath the title that the page is ‘</a:t>
            </a:r>
            <a:r>
              <a:rPr b="1" lang="en-GB" sz="1200"/>
              <a:t>For internal use only</a:t>
            </a:r>
            <a:r>
              <a:rPr lang="en-GB" sz="1200"/>
              <a:t>’.</a:t>
            </a:r>
            <a:endParaRPr sz="1200"/>
          </a:p>
          <a:p>
            <a:pPr indent="0" lvl="0" marL="0" rtl="0" algn="l">
              <a:spcBef>
                <a:spcPts val="600"/>
              </a:spcBef>
              <a:spcAft>
                <a:spcPts val="0"/>
              </a:spcAft>
              <a:buNone/>
            </a:pPr>
            <a:r>
              <a:t/>
            </a:r>
            <a:endParaRPr sz="1200"/>
          </a:p>
          <a:p>
            <a:pPr indent="0" lvl="0" marL="0" rtl="0" algn="l">
              <a:spcBef>
                <a:spcPts val="600"/>
              </a:spcBef>
              <a:spcAft>
                <a:spcPts val="0"/>
              </a:spcAft>
              <a:buNone/>
            </a:pPr>
            <a:r>
              <a:t/>
            </a:r>
            <a:endParaRPr sz="1200"/>
          </a:p>
          <a:p>
            <a:pPr indent="0" lvl="0" marL="0" rtl="0" algn="l">
              <a:spcBef>
                <a:spcPts val="600"/>
              </a:spcBef>
              <a:spcAft>
                <a:spcPts val="0"/>
              </a:spcAft>
              <a:buNone/>
            </a:pPr>
            <a:r>
              <a:t/>
            </a:r>
            <a:endParaRPr sz="1200"/>
          </a:p>
          <a:p>
            <a:pPr indent="0" lvl="0" marL="0" rtl="0" algn="l">
              <a:spcBef>
                <a:spcPts val="600"/>
              </a:spcBef>
              <a:spcAft>
                <a:spcPts val="0"/>
              </a:spcAft>
              <a:buNone/>
            </a:pPr>
            <a:r>
              <a:t/>
            </a:r>
            <a:endParaRPr sz="1200"/>
          </a:p>
          <a:p>
            <a:pPr indent="0" lvl="0" marL="0" rtl="0" algn="l">
              <a:spcBef>
                <a:spcPts val="600"/>
              </a:spcBef>
              <a:spcAft>
                <a:spcPts val="600"/>
              </a:spcAft>
              <a:buNone/>
            </a:pPr>
            <a:r>
              <a:t/>
            </a:r>
            <a:endParaRPr sz="1200"/>
          </a:p>
        </p:txBody>
      </p:sp>
      <p:pic>
        <p:nvPicPr>
          <p:cNvPr id="523" name="Google Shape;523;p81"/>
          <p:cNvPicPr preferRelativeResize="0"/>
          <p:nvPr/>
        </p:nvPicPr>
        <p:blipFill>
          <a:blip r:embed="rId3">
            <a:alphaModFix/>
          </a:blip>
          <a:stretch>
            <a:fillRect/>
          </a:stretch>
        </p:blipFill>
        <p:spPr>
          <a:xfrm>
            <a:off x="528888" y="1592550"/>
            <a:ext cx="2238375" cy="2705100"/>
          </a:xfrm>
          <a:prstGeom prst="rect">
            <a:avLst/>
          </a:prstGeom>
          <a:noFill/>
          <a:ln cap="flat" cmpd="sng" w="9525">
            <a:solidFill>
              <a:schemeClr val="dk1"/>
            </a:solidFill>
            <a:prstDash val="solid"/>
            <a:round/>
            <a:headEnd len="sm" w="sm" type="none"/>
            <a:tailEnd len="sm" w="sm" type="none"/>
          </a:ln>
        </p:spPr>
      </p:pic>
      <p:pic>
        <p:nvPicPr>
          <p:cNvPr id="524" name="Google Shape;524;p81"/>
          <p:cNvPicPr preferRelativeResize="0"/>
          <p:nvPr/>
        </p:nvPicPr>
        <p:blipFill rotWithShape="1">
          <a:blip r:embed="rId4">
            <a:alphaModFix/>
          </a:blip>
          <a:srcRect b="13750" l="14523" r="9913" t="9385"/>
          <a:stretch/>
        </p:blipFill>
        <p:spPr>
          <a:xfrm>
            <a:off x="616825" y="4937825"/>
            <a:ext cx="2238375" cy="1010350"/>
          </a:xfrm>
          <a:prstGeom prst="rect">
            <a:avLst/>
          </a:prstGeom>
          <a:noFill/>
          <a:ln cap="flat" cmpd="sng" w="9525">
            <a:solidFill>
              <a:schemeClr val="dk1"/>
            </a:solidFill>
            <a:prstDash val="solid"/>
            <a:round/>
            <a:headEnd len="sm" w="sm" type="none"/>
            <a:tailEnd len="sm" w="sm" type="none"/>
          </a:ln>
        </p:spPr>
      </p:pic>
      <p:sp>
        <p:nvSpPr>
          <p:cNvPr id="525" name="Google Shape;525;p81"/>
          <p:cNvSpPr txBox="1"/>
          <p:nvPr/>
        </p:nvSpPr>
        <p:spPr>
          <a:xfrm>
            <a:off x="3839825" y="697500"/>
            <a:ext cx="5108700" cy="289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sz="1200">
                <a:solidFill>
                  <a:schemeClr val="dk1"/>
                </a:solidFill>
              </a:rPr>
              <a:t>Content which is available for </a:t>
            </a:r>
            <a:r>
              <a:rPr b="1" lang="en-GB" sz="1200">
                <a:solidFill>
                  <a:schemeClr val="dk1"/>
                </a:solidFill>
              </a:rPr>
              <a:t>external</a:t>
            </a:r>
            <a:r>
              <a:rPr lang="en-GB" sz="1200">
                <a:solidFill>
                  <a:schemeClr val="dk1"/>
                </a:solidFill>
              </a:rPr>
              <a:t> users does not have a message relating to its access underneath its title. </a:t>
            </a:r>
            <a:endParaRPr sz="1200">
              <a:solidFill>
                <a:schemeClr val="dk1"/>
              </a:solidFill>
            </a:endParaRPr>
          </a:p>
          <a:p>
            <a:pPr indent="0" lvl="0" marL="0" rtl="0" algn="l">
              <a:spcBef>
                <a:spcPts val="600"/>
              </a:spcBef>
              <a:spcAft>
                <a:spcPts val="0"/>
              </a:spcAft>
              <a:buClr>
                <a:schemeClr val="dk1"/>
              </a:buClr>
              <a:buSzPts val="1100"/>
              <a:buFont typeface="Arial"/>
              <a:buNone/>
            </a:pPr>
            <a:r>
              <a:rPr lang="en-GB" sz="1200">
                <a:solidFill>
                  <a:schemeClr val="dk1"/>
                </a:solidFill>
              </a:rPr>
              <a:t>Instead the pages have a share icon       which will allow you to easily share links via email, LinkedIn or Twitter. If you do not see this icon, the page is not available externally.</a:t>
            </a:r>
            <a:endParaRPr sz="1200">
              <a:solidFill>
                <a:schemeClr val="dk1"/>
              </a:solidFill>
            </a:endParaRPr>
          </a:p>
          <a:p>
            <a:pPr indent="0" lvl="0" marL="0" rtl="0" algn="l">
              <a:spcBef>
                <a:spcPts val="600"/>
              </a:spcBef>
              <a:spcAft>
                <a:spcPts val="0"/>
              </a:spcAft>
              <a:buNone/>
            </a:pPr>
            <a:r>
              <a:rPr lang="en-GB" sz="1200">
                <a:solidFill>
                  <a:schemeClr val="dk1"/>
                </a:solidFill>
              </a:rPr>
              <a:t>We recommend using this icon to share or send links to colleagues and clients as this will help us ensure that access to the pages is restricted to their intended audience.</a:t>
            </a:r>
            <a:endParaRPr sz="1200">
              <a:solidFill>
                <a:schemeClr val="dk1"/>
              </a:solidFill>
            </a:endParaRPr>
          </a:p>
          <a:p>
            <a:pPr indent="0" lvl="0" marL="0" rtl="0" algn="l">
              <a:spcBef>
                <a:spcPts val="600"/>
              </a:spcBef>
              <a:spcAft>
                <a:spcPts val="0"/>
              </a:spcAft>
              <a:buClr>
                <a:schemeClr val="dk1"/>
              </a:buClr>
              <a:buSzPts val="1100"/>
              <a:buFont typeface="Arial"/>
              <a:buNone/>
            </a:pPr>
            <a:r>
              <a:rPr lang="en-GB" sz="1200">
                <a:solidFill>
                  <a:schemeClr val="dk1"/>
                </a:solidFill>
              </a:rPr>
              <a:t>The site’s licensing model utilises both free and paid-for content. </a:t>
            </a:r>
            <a:br>
              <a:rPr lang="en-GB" sz="1200">
                <a:solidFill>
                  <a:schemeClr val="dk1"/>
                </a:solidFill>
              </a:rPr>
            </a:br>
            <a:r>
              <a:rPr lang="en-GB" sz="1200">
                <a:solidFill>
                  <a:schemeClr val="dk1"/>
                </a:solidFill>
              </a:rPr>
              <a:t>External users who wish to access premium free content will be prompted to create an account with us in order to view.</a:t>
            </a:r>
            <a:endParaRPr sz="1200">
              <a:solidFill>
                <a:schemeClr val="dk1"/>
              </a:solidFill>
            </a:endParaRPr>
          </a:p>
          <a:p>
            <a:pPr indent="0" lvl="0" marL="0" rtl="0" algn="l">
              <a:spcBef>
                <a:spcPts val="600"/>
              </a:spcBef>
              <a:spcAft>
                <a:spcPts val="600"/>
              </a:spcAft>
              <a:buClr>
                <a:schemeClr val="dk1"/>
              </a:buClr>
              <a:buSzPts val="1100"/>
              <a:buFont typeface="Arial"/>
              <a:buNone/>
            </a:pPr>
            <a:r>
              <a:rPr lang="en-GB" sz="1200">
                <a:solidFill>
                  <a:schemeClr val="dk1"/>
                </a:solidFill>
              </a:rPr>
              <a:t>Also on our ‘Home’ and ‘Landing’ pages prior to login, external content access levels are indicated by coloured icons - see this </a:t>
            </a:r>
            <a:r>
              <a:rPr lang="en-GB" sz="1200" u="sng">
                <a:solidFill>
                  <a:schemeClr val="hlink"/>
                </a:solidFill>
                <a:hlinkClick action="ppaction://hlinksldjump" r:id="rId5"/>
              </a:rPr>
              <a:t>section</a:t>
            </a:r>
            <a:r>
              <a:rPr lang="en-GB" sz="1200">
                <a:solidFill>
                  <a:schemeClr val="dk1"/>
                </a:solidFill>
              </a:rPr>
              <a:t>.</a:t>
            </a:r>
            <a:endParaRPr sz="1200">
              <a:solidFill>
                <a:schemeClr val="dk1"/>
              </a:solidFill>
            </a:endParaRPr>
          </a:p>
        </p:txBody>
      </p:sp>
      <p:pic>
        <p:nvPicPr>
          <p:cNvPr id="526" name="Google Shape;526;p81"/>
          <p:cNvPicPr preferRelativeResize="0"/>
          <p:nvPr/>
        </p:nvPicPr>
        <p:blipFill>
          <a:blip r:embed="rId6">
            <a:alphaModFix/>
          </a:blip>
          <a:stretch>
            <a:fillRect/>
          </a:stretch>
        </p:blipFill>
        <p:spPr>
          <a:xfrm>
            <a:off x="6404100" y="1197700"/>
            <a:ext cx="281477" cy="257350"/>
          </a:xfrm>
          <a:prstGeom prst="rect">
            <a:avLst/>
          </a:prstGeom>
          <a:noFill/>
          <a:ln>
            <a:noFill/>
          </a:ln>
        </p:spPr>
      </p:pic>
      <p:pic>
        <p:nvPicPr>
          <p:cNvPr id="527" name="Google Shape;527;p81"/>
          <p:cNvPicPr preferRelativeResize="0"/>
          <p:nvPr/>
        </p:nvPicPr>
        <p:blipFill>
          <a:blip r:embed="rId7">
            <a:alphaModFix/>
          </a:blip>
          <a:stretch>
            <a:fillRect/>
          </a:stretch>
        </p:blipFill>
        <p:spPr>
          <a:xfrm>
            <a:off x="3585750" y="3591308"/>
            <a:ext cx="5080852" cy="2454933"/>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82"/>
          <p:cNvSpPr txBox="1"/>
          <p:nvPr>
            <p:ph idx="1" type="body"/>
          </p:nvPr>
        </p:nvSpPr>
        <p:spPr>
          <a:xfrm>
            <a:off x="457200" y="851474"/>
            <a:ext cx="3919800" cy="2860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accent1"/>
              </a:buClr>
              <a:buSzPts val="1400"/>
              <a:buFont typeface="Arial"/>
              <a:buNone/>
            </a:pPr>
            <a:r>
              <a:rPr b="1" lang="en-GB">
                <a:solidFill>
                  <a:schemeClr val="accent1"/>
                </a:solidFill>
              </a:rPr>
              <a:t>Key resources:</a:t>
            </a:r>
            <a:br>
              <a:rPr b="1" lang="en-GB">
                <a:solidFill>
                  <a:schemeClr val="accent1"/>
                </a:solidFill>
              </a:rPr>
            </a:br>
            <a:endParaRPr>
              <a:latin typeface="Georgia"/>
              <a:ea typeface="Georgia"/>
              <a:cs typeface="Georgia"/>
              <a:sym typeface="Georgia"/>
            </a:endParaRPr>
          </a:p>
          <a:p>
            <a:pPr indent="0" lvl="0" marL="0" rtl="0" algn="l">
              <a:spcBef>
                <a:spcPts val="600"/>
              </a:spcBef>
              <a:spcAft>
                <a:spcPts val="0"/>
              </a:spcAft>
              <a:buClr>
                <a:schemeClr val="dk1"/>
              </a:buClr>
              <a:buSzPts val="1100"/>
              <a:buFont typeface="Arial"/>
              <a:buNone/>
            </a:pPr>
            <a:r>
              <a:rPr b="1" lang="en-GB" u="sng">
                <a:solidFill>
                  <a:srgbClr val="0097A7"/>
                </a:solidFill>
                <a:hlinkClick r:id="rId3">
                  <a:extLst>
                    <a:ext uri="{A12FA001-AC4F-418D-AE19-62706E023703}">
                      <ahyp:hlinkClr val="tx"/>
                    </a:ext>
                  </a:extLst>
                </a:hlinkClick>
              </a:rPr>
              <a:t>Quick reference card</a:t>
            </a:r>
            <a:r>
              <a:rPr lang="en-GB"/>
              <a:t> - labels out key features on the page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en-GB" u="sng">
                <a:solidFill>
                  <a:srgbClr val="0097A7"/>
                </a:solidFill>
                <a:hlinkClick r:id="rId4">
                  <a:extLst>
                    <a:ext uri="{A12FA001-AC4F-418D-AE19-62706E023703}">
                      <ahyp:hlinkClr val="tx"/>
                    </a:ext>
                  </a:extLst>
                </a:hlinkClick>
              </a:rPr>
              <a:t>Quick reference card for company administrators</a:t>
            </a:r>
            <a:r>
              <a:rPr lang="en-GB"/>
              <a:t>’ - labels out key features for company administrators</a:t>
            </a:r>
            <a:endParaRPr/>
          </a:p>
          <a:p>
            <a:pPr indent="0" lvl="0" marL="0" rtl="0" algn="l">
              <a:spcBef>
                <a:spcPts val="0"/>
              </a:spcBef>
              <a:spcAft>
                <a:spcPts val="0"/>
              </a:spcAft>
              <a:buClr>
                <a:schemeClr val="dk1"/>
              </a:buClr>
              <a:buSzPts val="1100"/>
              <a:buFont typeface="Arial"/>
              <a:buNone/>
            </a:pPr>
            <a:r>
              <a:t/>
            </a:r>
            <a:endParaRPr/>
          </a:p>
          <a:p>
            <a:pPr indent="0" lvl="0" marL="0" marR="0" rtl="0" algn="l">
              <a:lnSpc>
                <a:spcPct val="100000"/>
              </a:lnSpc>
              <a:spcBef>
                <a:spcPts val="0"/>
              </a:spcBef>
              <a:spcAft>
                <a:spcPts val="0"/>
              </a:spcAft>
              <a:buClr>
                <a:schemeClr val="dk1"/>
              </a:buClr>
              <a:buSzPts val="1100"/>
              <a:buFont typeface="Arial"/>
              <a:buNone/>
            </a:pPr>
            <a:r>
              <a:rPr b="1" lang="en-GB" u="sng">
                <a:solidFill>
                  <a:srgbClr val="0097A7"/>
                </a:solidFill>
                <a:hlinkClick r:id="rId5">
                  <a:extLst>
                    <a:ext uri="{A12FA001-AC4F-418D-AE19-62706E023703}">
                      <ahyp:hlinkClr val="tx"/>
                    </a:ext>
                  </a:extLst>
                </a:hlinkClick>
              </a:rPr>
              <a:t>FAQs </a:t>
            </a:r>
            <a:r>
              <a:rPr lang="en-GB"/>
              <a:t>- list of popular questions and answers including how to print/pdf a document.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en-GB" u="sng">
                <a:solidFill>
                  <a:srgbClr val="0097A7"/>
                </a:solidFill>
                <a:hlinkClick r:id="rId6">
                  <a:extLst>
                    <a:ext uri="{A12FA001-AC4F-418D-AE19-62706E023703}">
                      <ahyp:hlinkClr val="tx"/>
                    </a:ext>
                  </a:extLst>
                </a:hlinkClick>
              </a:rPr>
              <a:t>Marketing page</a:t>
            </a:r>
            <a:endParaRPr/>
          </a:p>
          <a:p>
            <a:pPr indent="0" lvl="0" marL="0" rtl="0" algn="l">
              <a:spcBef>
                <a:spcPts val="0"/>
              </a:spcBef>
              <a:spcAft>
                <a:spcPts val="0"/>
              </a:spcAft>
              <a:buClr>
                <a:schemeClr val="dk1"/>
              </a:buClr>
              <a:buSzPts val="1100"/>
              <a:buFont typeface="Arial"/>
              <a:buNone/>
            </a:pPr>
            <a:r>
              <a:t/>
            </a:r>
            <a:endParaRPr>
              <a:highlight>
                <a:srgbClr val="EEFF41"/>
              </a:highlight>
            </a:endParaRPr>
          </a:p>
          <a:p>
            <a:pPr indent="0" lvl="0" marL="0" rtl="0" algn="l">
              <a:spcBef>
                <a:spcPts val="0"/>
              </a:spcBef>
              <a:spcAft>
                <a:spcPts val="0"/>
              </a:spcAft>
              <a:buClr>
                <a:schemeClr val="dk1"/>
              </a:buClr>
              <a:buSzPts val="1100"/>
              <a:buFont typeface="Arial"/>
              <a:buNone/>
            </a:pPr>
            <a:r>
              <a:rPr b="1" lang="en-GB">
                <a:highlight>
                  <a:schemeClr val="lt1"/>
                </a:highlight>
              </a:rPr>
              <a:t>Tutorial </a:t>
            </a:r>
            <a:r>
              <a:rPr lang="en-GB">
                <a:highlight>
                  <a:schemeClr val="lt1"/>
                </a:highlight>
              </a:rPr>
              <a:t>- an interactive walkthrough of the site can be found in the footer on all Viewpoint pages</a:t>
            </a:r>
            <a:endParaRPr>
              <a:highlight>
                <a:schemeClr val="lt1"/>
              </a:highlight>
            </a:endParaRPr>
          </a:p>
          <a:p>
            <a:pPr indent="0" lvl="0" marL="0" rtl="0" algn="l">
              <a:spcBef>
                <a:spcPts val="0"/>
              </a:spcBef>
              <a:spcAft>
                <a:spcPts val="600"/>
              </a:spcAft>
              <a:buClr>
                <a:schemeClr val="dk1"/>
              </a:buClr>
              <a:buSzPts val="1400"/>
              <a:buFont typeface="Arial"/>
              <a:buNone/>
            </a:pPr>
            <a:r>
              <a:t/>
            </a:r>
            <a:endParaRPr/>
          </a:p>
        </p:txBody>
      </p:sp>
      <p:sp>
        <p:nvSpPr>
          <p:cNvPr id="534" name="Google Shape;534;p82"/>
          <p:cNvSpPr txBox="1"/>
          <p:nvPr>
            <p:ph type="title"/>
          </p:nvPr>
        </p:nvSpPr>
        <p:spPr>
          <a:xfrm>
            <a:off x="178150" y="90625"/>
            <a:ext cx="8229600" cy="443400"/>
          </a:xfrm>
          <a:prstGeom prst="rect">
            <a:avLst/>
          </a:prstGeom>
          <a:noFill/>
          <a:ln>
            <a:noFill/>
          </a:ln>
        </p:spPr>
        <p:txBody>
          <a:bodyPr anchorCtr="0" anchor="t" bIns="0" lIns="0" spcFirstLastPara="1" rIns="0" wrap="square" tIns="0">
            <a:noAutofit/>
          </a:bodyPr>
          <a:lstStyle/>
          <a:p>
            <a:pPr indent="0" lvl="0" marL="0" marR="0" rtl="0" algn="l">
              <a:lnSpc>
                <a:spcPct val="85000"/>
              </a:lnSpc>
              <a:spcBef>
                <a:spcPts val="0"/>
              </a:spcBef>
              <a:spcAft>
                <a:spcPts val="0"/>
              </a:spcAft>
              <a:buClr>
                <a:schemeClr val="dk1"/>
              </a:buClr>
              <a:buSzPts val="2800"/>
              <a:buFont typeface="Georgia"/>
              <a:buNone/>
            </a:pPr>
            <a:r>
              <a:rPr lang="en-GB"/>
              <a:t>More information</a:t>
            </a:r>
            <a:endParaRPr b="0" i="0" sz="2800" u="none" cap="none" strike="noStrike">
              <a:solidFill>
                <a:schemeClr val="dk1"/>
              </a:solidFill>
              <a:latin typeface="Georgia"/>
              <a:ea typeface="Georgia"/>
              <a:cs typeface="Georgia"/>
              <a:sym typeface="Georgia"/>
            </a:endParaRPr>
          </a:p>
        </p:txBody>
      </p:sp>
      <p:sp>
        <p:nvSpPr>
          <p:cNvPr id="535" name="Google Shape;535;p82"/>
          <p:cNvSpPr txBox="1"/>
          <p:nvPr>
            <p:ph idx="1" type="body"/>
          </p:nvPr>
        </p:nvSpPr>
        <p:spPr>
          <a:xfrm>
            <a:off x="4869875" y="849899"/>
            <a:ext cx="3699300" cy="2619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accent1"/>
              </a:buClr>
              <a:buSzPts val="1400"/>
              <a:buFont typeface="Arial"/>
              <a:buNone/>
            </a:pPr>
            <a:r>
              <a:rPr b="1" lang="en-GB">
                <a:solidFill>
                  <a:schemeClr val="accent1"/>
                </a:solidFill>
              </a:rPr>
              <a:t>Where can I get more help? </a:t>
            </a:r>
            <a:br>
              <a:rPr b="1" lang="en-GB">
                <a:solidFill>
                  <a:schemeClr val="accent1"/>
                </a:solidFill>
              </a:rPr>
            </a:br>
            <a:endParaRPr b="1">
              <a:solidFill>
                <a:schemeClr val="accent1"/>
              </a:solidFill>
            </a:endParaRPr>
          </a:p>
          <a:p>
            <a:pPr indent="0" lvl="0" marL="0" rtl="0" algn="l">
              <a:spcBef>
                <a:spcPts val="600"/>
              </a:spcBef>
              <a:spcAft>
                <a:spcPts val="0"/>
              </a:spcAft>
              <a:buNone/>
            </a:pPr>
            <a:r>
              <a:rPr b="1" i="1" lang="en-GB"/>
              <a:t>Internal only - </a:t>
            </a:r>
            <a:r>
              <a:rPr lang="en-GB"/>
              <a:t>Ask a champion (CAN network)</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GB"/>
              <a:t>Email</a:t>
            </a:r>
            <a:r>
              <a:rPr lang="en-GB"/>
              <a:t> - </a:t>
            </a:r>
            <a:r>
              <a:rPr lang="en-GB" u="sng">
                <a:solidFill>
                  <a:srgbClr val="0097A7"/>
                </a:solidFill>
                <a:hlinkClick r:id="rId7">
                  <a:extLst>
                    <a:ext uri="{A12FA001-AC4F-418D-AE19-62706E023703}">
                      <ahyp:hlinkClr val="tx"/>
                    </a:ext>
                  </a:extLst>
                </a:hlinkClick>
              </a:rPr>
              <a:t>uk_viewpoint@pwc.com</a:t>
            </a:r>
            <a:endParaRPr>
              <a:solidFill>
                <a:srgbClr val="0097A7"/>
              </a:solidFill>
            </a:endParaRPr>
          </a:p>
          <a:p>
            <a:pPr indent="0" lvl="0" marL="0" rtl="0" algn="l">
              <a:spcBef>
                <a:spcPts val="0"/>
              </a:spcBef>
              <a:spcAft>
                <a:spcPts val="0"/>
              </a:spcAft>
              <a:buNone/>
            </a:pPr>
            <a:r>
              <a:t/>
            </a:r>
            <a:endParaRPr/>
          </a:p>
          <a:p>
            <a:pPr indent="0" lvl="0" marL="0" rtl="0" algn="l">
              <a:spcBef>
                <a:spcPts val="0"/>
              </a:spcBef>
              <a:spcAft>
                <a:spcPts val="0"/>
              </a:spcAft>
              <a:buNone/>
            </a:pPr>
            <a:r>
              <a:rPr b="1" lang="en-GB" u="sng">
                <a:solidFill>
                  <a:srgbClr val="0097A7"/>
                </a:solidFill>
                <a:hlinkClick r:id="rId8">
                  <a:extLst>
                    <a:ext uri="{A12FA001-AC4F-418D-AE19-62706E023703}">
                      <ahyp:hlinkClr val="tx"/>
                    </a:ext>
                  </a:extLst>
                </a:hlinkClick>
              </a:rPr>
              <a:t>Feedback form</a:t>
            </a:r>
            <a:r>
              <a:rPr lang="en-GB"/>
              <a:t> - available in footer on all Viewpoint pages</a:t>
            </a:r>
            <a:endParaRPr/>
          </a:p>
          <a:p>
            <a:pPr indent="0" lvl="0" marL="0" rtl="0" algn="l">
              <a:spcBef>
                <a:spcPts val="0"/>
              </a:spcBef>
              <a:spcAft>
                <a:spcPts val="600"/>
              </a:spcAft>
              <a:buClr>
                <a:schemeClr val="dk1"/>
              </a:buClr>
              <a:buSzPts val="1400"/>
              <a:buFont typeface="Arial"/>
              <a:buNone/>
            </a:pPr>
            <a:r>
              <a:t/>
            </a:r>
            <a:endParaRPr/>
          </a:p>
        </p:txBody>
      </p:sp>
      <p:pic>
        <p:nvPicPr>
          <p:cNvPr id="536" name="Google Shape;536;p82"/>
          <p:cNvPicPr preferRelativeResize="0"/>
          <p:nvPr/>
        </p:nvPicPr>
        <p:blipFill rotWithShape="1">
          <a:blip r:embed="rId9">
            <a:alphaModFix/>
          </a:blip>
          <a:srcRect b="0" l="59" r="59" t="0"/>
          <a:stretch/>
        </p:blipFill>
        <p:spPr>
          <a:xfrm>
            <a:off x="840825" y="4712550"/>
            <a:ext cx="7658099" cy="1333500"/>
          </a:xfrm>
          <a:prstGeom prst="rect">
            <a:avLst/>
          </a:prstGeom>
          <a:noFill/>
          <a:ln>
            <a:noFill/>
          </a:ln>
        </p:spPr>
      </p:pic>
      <p:cxnSp>
        <p:nvCxnSpPr>
          <p:cNvPr id="537" name="Google Shape;537;p82"/>
          <p:cNvCxnSpPr/>
          <p:nvPr/>
        </p:nvCxnSpPr>
        <p:spPr>
          <a:xfrm flipH="1">
            <a:off x="4427775" y="773699"/>
            <a:ext cx="9300" cy="30894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83"/>
          <p:cNvSpPr txBox="1"/>
          <p:nvPr>
            <p:ph idx="1" type="body"/>
          </p:nvPr>
        </p:nvSpPr>
        <p:spPr>
          <a:xfrm>
            <a:off x="457200" y="5212080"/>
            <a:ext cx="8229600" cy="137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900"/>
              <a:buFont typeface="Arial"/>
              <a:buNone/>
            </a:pPr>
            <a:r>
              <a:rPr b="0" i="0" lang="en-GB" sz="900" u="none" cap="none" strike="noStrike">
                <a:solidFill>
                  <a:schemeClr val="lt1"/>
                </a:solidFill>
                <a:latin typeface="Arial"/>
                <a:ea typeface="Arial"/>
                <a:cs typeface="Arial"/>
                <a:sym typeface="Arial"/>
              </a:rPr>
              <a:t>© </a:t>
            </a:r>
            <a:r>
              <a:rPr lang="en-GB"/>
              <a:t>2023</a:t>
            </a:r>
            <a:r>
              <a:rPr b="0" i="0" lang="en-GB" sz="900" u="none" cap="none" strike="noStrike">
                <a:solidFill>
                  <a:schemeClr val="lt1"/>
                </a:solidFill>
                <a:latin typeface="Arial"/>
                <a:ea typeface="Arial"/>
                <a:cs typeface="Arial"/>
                <a:sym typeface="Arial"/>
              </a:rPr>
              <a:t> PwC. All rights reserved. Not for further distribution without the permission of PwC. “PwC” refers to the network of member firms of PricewaterhouseCoopers International Limited (PwCIL), or, as the context requires, individual member firms of the PwC network. Each member firm is a separate legal entity and does not act as agent of PwCIL or any other member firm. PwCIL does not provide any services to clients. PwCIL is not responsible or liable for the acts or omissions of any of its member firms nor can it control the exercise of their professional judgment or bind them in any way. No member firm is responsible or liable for the acts or omissions of any other member firm nor can it control the exercise of another member firm’s professional judgment or bind another member firm or PwCIL in any way.</a:t>
            </a:r>
            <a:endParaRPr/>
          </a:p>
        </p:txBody>
      </p:sp>
      <p:sp>
        <p:nvSpPr>
          <p:cNvPr id="543" name="Google Shape;543;p83"/>
          <p:cNvSpPr txBox="1"/>
          <p:nvPr/>
        </p:nvSpPr>
        <p:spPr>
          <a:xfrm>
            <a:off x="332185" y="4400548"/>
            <a:ext cx="4105500" cy="340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900"/>
              <a:buFont typeface="Arial"/>
              <a:buNone/>
            </a:pPr>
            <a:r>
              <a:rPr lang="en-GB" sz="900">
                <a:solidFill>
                  <a:schemeClr val="lt1"/>
                </a:solidFill>
              </a:rPr>
              <a:t>https://viewpoint.pwc.com</a:t>
            </a:r>
            <a:endParaRPr b="0" i="0" sz="900" u="none" cap="none" strike="noStrike">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68"/>
          <p:cNvSpPr txBox="1"/>
          <p:nvPr/>
        </p:nvSpPr>
        <p:spPr>
          <a:xfrm>
            <a:off x="182275" y="674173"/>
            <a:ext cx="6016200" cy="548400"/>
          </a:xfrm>
          <a:prstGeom prst="rect">
            <a:avLst/>
          </a:prstGeom>
          <a:noFill/>
          <a:ln>
            <a:noFill/>
          </a:ln>
        </p:spPr>
        <p:txBody>
          <a:bodyPr anchorCtr="0" anchor="t" bIns="0" lIns="0" spcFirstLastPara="1" rIns="0" wrap="square" tIns="0">
            <a:noAutofit/>
          </a:bodyPr>
          <a:lstStyle/>
          <a:p>
            <a:pPr indent="0" lvl="0" marL="0" rtl="0" algn="l">
              <a:spcBef>
                <a:spcPts val="0"/>
              </a:spcBef>
              <a:spcAft>
                <a:spcPts val="600"/>
              </a:spcAft>
              <a:buNone/>
            </a:pPr>
            <a:r>
              <a:rPr b="1" lang="en-GB">
                <a:solidFill>
                  <a:srgbClr val="D04A02"/>
                </a:solidFill>
              </a:rPr>
              <a:t>Enhancements to the search results screen:	</a:t>
            </a:r>
            <a:endParaRPr>
              <a:solidFill>
                <a:srgbClr val="000000"/>
              </a:solidFill>
            </a:endParaRPr>
          </a:p>
        </p:txBody>
      </p:sp>
      <p:sp>
        <p:nvSpPr>
          <p:cNvPr id="397" name="Google Shape;397;p68"/>
          <p:cNvSpPr txBox="1"/>
          <p:nvPr/>
        </p:nvSpPr>
        <p:spPr>
          <a:xfrm>
            <a:off x="92700" y="892994"/>
            <a:ext cx="8448300" cy="923400"/>
          </a:xfrm>
          <a:prstGeom prst="rect">
            <a:avLst/>
          </a:prstGeom>
          <a:noFill/>
          <a:ln>
            <a:noFill/>
          </a:ln>
        </p:spPr>
        <p:txBody>
          <a:bodyPr anchorCtr="0" anchor="t" bIns="91425" lIns="91425" spcFirstLastPara="1" rIns="91425" wrap="square" tIns="91425">
            <a:spAutoFit/>
          </a:bodyPr>
          <a:lstStyle/>
          <a:p>
            <a:pPr indent="-304800" lvl="0" marL="457200" rtl="0" algn="l">
              <a:spcBef>
                <a:spcPts val="1000"/>
              </a:spcBef>
              <a:spcAft>
                <a:spcPts val="0"/>
              </a:spcAft>
              <a:buClr>
                <a:schemeClr val="dk1"/>
              </a:buClr>
              <a:buSzPts val="1200"/>
              <a:buChar char="●"/>
            </a:pPr>
            <a:r>
              <a:rPr lang="en-GB" sz="1200">
                <a:solidFill>
                  <a:schemeClr val="dk1"/>
                </a:solidFill>
              </a:rPr>
              <a:t>To make it easier to find key content, ‘Suggested guidance’ links now appear at the top of the search results screen.</a:t>
            </a:r>
            <a:endParaRPr sz="1200">
              <a:solidFill>
                <a:schemeClr val="dk1"/>
              </a:solidFill>
            </a:endParaRPr>
          </a:p>
          <a:p>
            <a:pPr indent="-304800" lvl="0" marL="457200" rtl="0" algn="l">
              <a:spcBef>
                <a:spcPts val="0"/>
              </a:spcBef>
              <a:spcAft>
                <a:spcPts val="0"/>
              </a:spcAft>
              <a:buClr>
                <a:schemeClr val="dk1"/>
              </a:buClr>
              <a:buSzPts val="1200"/>
              <a:buChar char="●"/>
            </a:pPr>
            <a:r>
              <a:rPr lang="en-GB" sz="1200">
                <a:solidFill>
                  <a:schemeClr val="dk1"/>
                </a:solidFill>
              </a:rPr>
              <a:t>Search results now feature coloured icons indicating who can access the content:</a:t>
            </a:r>
            <a:endParaRPr sz="1200">
              <a:solidFill>
                <a:schemeClr val="dk1"/>
              </a:solidFill>
            </a:endParaRPr>
          </a:p>
          <a:p>
            <a:pPr indent="-304800" lvl="1" marL="914400" rtl="0" algn="l">
              <a:spcBef>
                <a:spcPts val="0"/>
              </a:spcBef>
              <a:spcAft>
                <a:spcPts val="0"/>
              </a:spcAft>
              <a:buClr>
                <a:schemeClr val="dk1"/>
              </a:buClr>
              <a:buSzPts val="1200"/>
              <a:buChar char="○"/>
            </a:pPr>
            <a:r>
              <a:rPr lang="en-GB" sz="1200">
                <a:solidFill>
                  <a:schemeClr val="dk1"/>
                </a:solidFill>
              </a:rPr>
              <a:t>Red icon indicates licensed content, which only licensed subscribers can access.</a:t>
            </a:r>
            <a:endParaRPr sz="1200">
              <a:solidFill>
                <a:schemeClr val="dk1"/>
              </a:solidFill>
            </a:endParaRPr>
          </a:p>
          <a:p>
            <a:pPr indent="-304800" lvl="1" marL="914400" rtl="0" algn="l">
              <a:spcBef>
                <a:spcPts val="0"/>
              </a:spcBef>
              <a:spcAft>
                <a:spcPts val="0"/>
              </a:spcAft>
              <a:buClr>
                <a:schemeClr val="dk1"/>
              </a:buClr>
              <a:buSzPts val="1200"/>
              <a:buChar char="○"/>
            </a:pPr>
            <a:r>
              <a:rPr lang="en-GB" sz="1200">
                <a:solidFill>
                  <a:schemeClr val="dk1"/>
                </a:solidFill>
              </a:rPr>
              <a:t>Grey icon indicates ‘premium’ content, which anyone can access if they register for a free account</a:t>
            </a:r>
            <a:endParaRPr sz="1200">
              <a:solidFill>
                <a:schemeClr val="dk1"/>
              </a:solidFill>
            </a:endParaRPr>
          </a:p>
        </p:txBody>
      </p:sp>
      <p:sp>
        <p:nvSpPr>
          <p:cNvPr id="398" name="Google Shape;398;p68"/>
          <p:cNvSpPr txBox="1"/>
          <p:nvPr/>
        </p:nvSpPr>
        <p:spPr>
          <a:xfrm>
            <a:off x="182275" y="106125"/>
            <a:ext cx="7880400" cy="5484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None/>
            </a:pPr>
            <a:r>
              <a:rPr lang="en-GB" sz="2800">
                <a:latin typeface="Georgia"/>
                <a:ea typeface="Georgia"/>
                <a:cs typeface="Georgia"/>
                <a:sym typeface="Georgia"/>
              </a:rPr>
              <a:t>What’s new?</a:t>
            </a:r>
            <a:endParaRPr sz="2800">
              <a:solidFill>
                <a:srgbClr val="000000"/>
              </a:solidFill>
              <a:latin typeface="Georgia"/>
              <a:ea typeface="Georgia"/>
              <a:cs typeface="Georgia"/>
              <a:sym typeface="Georgia"/>
            </a:endParaRPr>
          </a:p>
        </p:txBody>
      </p:sp>
      <p:pic>
        <p:nvPicPr>
          <p:cNvPr id="399" name="Google Shape;399;p68"/>
          <p:cNvPicPr preferRelativeResize="0"/>
          <p:nvPr/>
        </p:nvPicPr>
        <p:blipFill>
          <a:blip r:embed="rId3">
            <a:alphaModFix/>
          </a:blip>
          <a:stretch>
            <a:fillRect/>
          </a:stretch>
        </p:blipFill>
        <p:spPr>
          <a:xfrm>
            <a:off x="130350" y="1860849"/>
            <a:ext cx="8883300" cy="4450374"/>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69"/>
          <p:cNvSpPr txBox="1"/>
          <p:nvPr>
            <p:ph idx="1" type="body"/>
          </p:nvPr>
        </p:nvSpPr>
        <p:spPr>
          <a:xfrm>
            <a:off x="182275" y="509175"/>
            <a:ext cx="6016200" cy="411300"/>
          </a:xfrm>
          <a:prstGeom prst="rect">
            <a:avLst/>
          </a:prstGeom>
          <a:noFill/>
          <a:ln>
            <a:noFill/>
          </a:ln>
        </p:spPr>
        <p:txBody>
          <a:bodyPr anchorCtr="0" anchor="t" bIns="0" lIns="0" spcFirstLastPara="1" rIns="0" wrap="square" tIns="0">
            <a:noAutofit/>
          </a:bodyPr>
          <a:lstStyle/>
          <a:p>
            <a:pPr indent="0" lvl="0" marL="0" rtl="0" algn="l">
              <a:spcBef>
                <a:spcPts val="0"/>
              </a:spcBef>
              <a:spcAft>
                <a:spcPts val="600"/>
              </a:spcAft>
              <a:buNone/>
            </a:pPr>
            <a:r>
              <a:rPr b="1" lang="en-GB">
                <a:solidFill>
                  <a:schemeClr val="accent1"/>
                </a:solidFill>
              </a:rPr>
              <a:t>Check your profile is set up correctly</a:t>
            </a:r>
            <a:endParaRPr/>
          </a:p>
        </p:txBody>
      </p:sp>
      <p:sp>
        <p:nvSpPr>
          <p:cNvPr id="406" name="Google Shape;406;p69"/>
          <p:cNvSpPr txBox="1"/>
          <p:nvPr>
            <p:ph type="title"/>
          </p:nvPr>
        </p:nvSpPr>
        <p:spPr>
          <a:xfrm>
            <a:off x="182275" y="124650"/>
            <a:ext cx="7880400" cy="384600"/>
          </a:xfrm>
          <a:prstGeom prst="rect">
            <a:avLst/>
          </a:prstGeom>
          <a:noFill/>
          <a:ln>
            <a:noFill/>
          </a:ln>
        </p:spPr>
        <p:txBody>
          <a:bodyPr anchorCtr="0" anchor="t" bIns="0" lIns="0" spcFirstLastPara="1" rIns="0" wrap="square" tIns="0">
            <a:noAutofit/>
          </a:bodyPr>
          <a:lstStyle/>
          <a:p>
            <a:pPr indent="0" lvl="0" marL="0" marR="0" rtl="0" algn="l">
              <a:lnSpc>
                <a:spcPct val="85000"/>
              </a:lnSpc>
              <a:spcBef>
                <a:spcPts val="0"/>
              </a:spcBef>
              <a:spcAft>
                <a:spcPts val="0"/>
              </a:spcAft>
              <a:buClr>
                <a:schemeClr val="dk1"/>
              </a:buClr>
              <a:buSzPts val="2800"/>
              <a:buFont typeface="Georgia"/>
              <a:buNone/>
            </a:pPr>
            <a:r>
              <a:rPr lang="en-GB"/>
              <a:t>How to set your profile and territory</a:t>
            </a:r>
            <a:endParaRPr b="0" i="0" sz="2800" u="none" cap="none" strike="noStrike">
              <a:solidFill>
                <a:schemeClr val="dk1"/>
              </a:solidFill>
              <a:latin typeface="Georgia"/>
              <a:ea typeface="Georgia"/>
              <a:cs typeface="Georgia"/>
              <a:sym typeface="Georgia"/>
            </a:endParaRPr>
          </a:p>
        </p:txBody>
      </p:sp>
      <p:sp>
        <p:nvSpPr>
          <p:cNvPr id="407" name="Google Shape;407;p69"/>
          <p:cNvSpPr txBox="1"/>
          <p:nvPr>
            <p:ph idx="1" type="body"/>
          </p:nvPr>
        </p:nvSpPr>
        <p:spPr>
          <a:xfrm>
            <a:off x="6502675" y="5301013"/>
            <a:ext cx="2456100" cy="8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lang="en-GB" sz="1200"/>
              <a:t>Switch territory via the drop down menu located at the top right</a:t>
            </a:r>
            <a:endParaRPr sz="1100"/>
          </a:p>
        </p:txBody>
      </p:sp>
      <p:sp>
        <p:nvSpPr>
          <p:cNvPr id="408" name="Google Shape;408;p69"/>
          <p:cNvSpPr txBox="1"/>
          <p:nvPr>
            <p:ph idx="4294967295" type="body"/>
          </p:nvPr>
        </p:nvSpPr>
        <p:spPr>
          <a:xfrm>
            <a:off x="177900" y="880425"/>
            <a:ext cx="5749800" cy="5406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400"/>
              <a:buFont typeface="Arial"/>
              <a:buNone/>
            </a:pPr>
            <a:r>
              <a:rPr lang="en-GB" sz="1200"/>
              <a:t>Navigate to your ‘Profile’ by clicking on your name. On the second pop-up screen, ensure you select your Country, as this will be the default when you use the search.</a:t>
            </a:r>
            <a:endParaRPr sz="1200"/>
          </a:p>
          <a:p>
            <a:pPr indent="0" lvl="0" marL="0" rtl="0" algn="l">
              <a:spcBef>
                <a:spcPts val="600"/>
              </a:spcBef>
              <a:spcAft>
                <a:spcPts val="0"/>
              </a:spcAft>
              <a:buClr>
                <a:schemeClr val="dk1"/>
              </a:buClr>
              <a:buSzPts val="1400"/>
              <a:buFont typeface="Arial"/>
              <a:buNone/>
            </a:pPr>
            <a:r>
              <a:rPr i="1" lang="en-GB" sz="1200"/>
              <a:t>Note</a:t>
            </a:r>
            <a:r>
              <a:rPr lang="en-GB" sz="1200"/>
              <a:t>: If you choose more than one option, ensure you select one to “set as primary”.</a:t>
            </a:r>
            <a:endParaRPr sz="1200"/>
          </a:p>
          <a:p>
            <a:pPr indent="0" lvl="0" marL="0" rtl="0" algn="ctr">
              <a:spcBef>
                <a:spcPts val="600"/>
              </a:spcBef>
              <a:spcAft>
                <a:spcPts val="0"/>
              </a:spcAft>
              <a:buClr>
                <a:schemeClr val="dk1"/>
              </a:buClr>
              <a:buSzPts val="1400"/>
              <a:buFont typeface="Arial"/>
              <a:buNone/>
            </a:pPr>
            <a:r>
              <a:t/>
            </a:r>
            <a:endParaRPr sz="1200"/>
          </a:p>
          <a:p>
            <a:pPr indent="0" lvl="0" marL="0" rtl="0" algn="ctr">
              <a:spcBef>
                <a:spcPts val="600"/>
              </a:spcBef>
              <a:spcAft>
                <a:spcPts val="0"/>
              </a:spcAft>
              <a:buClr>
                <a:schemeClr val="dk1"/>
              </a:buClr>
              <a:buSzPts val="1400"/>
              <a:buFont typeface="Arial"/>
              <a:buNone/>
            </a:pPr>
            <a:r>
              <a:t/>
            </a:r>
            <a:endParaRPr sz="1200"/>
          </a:p>
          <a:p>
            <a:pPr indent="0" lvl="0" marL="0" rtl="0" algn="ctr">
              <a:spcBef>
                <a:spcPts val="600"/>
              </a:spcBef>
              <a:spcAft>
                <a:spcPts val="0"/>
              </a:spcAft>
              <a:buClr>
                <a:schemeClr val="dk1"/>
              </a:buClr>
              <a:buSzPts val="1400"/>
              <a:buFont typeface="Arial"/>
              <a:buNone/>
            </a:pPr>
            <a:r>
              <a:t/>
            </a:r>
            <a:endParaRPr sz="1200"/>
          </a:p>
          <a:p>
            <a:pPr indent="0" lvl="0" marL="0" rtl="0" algn="ctr">
              <a:spcBef>
                <a:spcPts val="600"/>
              </a:spcBef>
              <a:spcAft>
                <a:spcPts val="0"/>
              </a:spcAft>
              <a:buClr>
                <a:schemeClr val="dk1"/>
              </a:buClr>
              <a:buSzPts val="1400"/>
              <a:buFont typeface="Arial"/>
              <a:buNone/>
            </a:pPr>
            <a:r>
              <a:t/>
            </a:r>
            <a:endParaRPr sz="1200"/>
          </a:p>
          <a:p>
            <a:pPr indent="0" lvl="0" marL="0" rtl="0" algn="ctr">
              <a:spcBef>
                <a:spcPts val="600"/>
              </a:spcBef>
              <a:spcAft>
                <a:spcPts val="0"/>
              </a:spcAft>
              <a:buClr>
                <a:schemeClr val="dk1"/>
              </a:buClr>
              <a:buSzPts val="1400"/>
              <a:buFont typeface="Arial"/>
              <a:buNone/>
            </a:pPr>
            <a:r>
              <a:t/>
            </a:r>
            <a:endParaRPr sz="1200"/>
          </a:p>
          <a:p>
            <a:pPr indent="0" lvl="0" marL="0" rtl="0" algn="ctr">
              <a:spcBef>
                <a:spcPts val="600"/>
              </a:spcBef>
              <a:spcAft>
                <a:spcPts val="0"/>
              </a:spcAft>
              <a:buClr>
                <a:schemeClr val="dk1"/>
              </a:buClr>
              <a:buSzPts val="1400"/>
              <a:buFont typeface="Arial"/>
              <a:buNone/>
            </a:pPr>
            <a:r>
              <a:t/>
            </a:r>
            <a:endParaRPr sz="1200"/>
          </a:p>
          <a:p>
            <a:pPr indent="0" lvl="0" marL="0" rtl="0" algn="ctr">
              <a:spcBef>
                <a:spcPts val="600"/>
              </a:spcBef>
              <a:spcAft>
                <a:spcPts val="0"/>
              </a:spcAft>
              <a:buClr>
                <a:schemeClr val="dk1"/>
              </a:buClr>
              <a:buSzPts val="1400"/>
              <a:buFont typeface="Arial"/>
              <a:buNone/>
            </a:pPr>
            <a:r>
              <a:t/>
            </a:r>
            <a:endParaRPr sz="1200"/>
          </a:p>
          <a:p>
            <a:pPr indent="0" lvl="0" marL="0" rtl="0" algn="ctr">
              <a:spcBef>
                <a:spcPts val="600"/>
              </a:spcBef>
              <a:spcAft>
                <a:spcPts val="0"/>
              </a:spcAft>
              <a:buClr>
                <a:schemeClr val="dk1"/>
              </a:buClr>
              <a:buSzPts val="1400"/>
              <a:buFont typeface="Arial"/>
              <a:buNone/>
            </a:pPr>
            <a:r>
              <a:t/>
            </a:r>
            <a:endParaRPr sz="1200"/>
          </a:p>
          <a:p>
            <a:pPr indent="0" lvl="0" marL="0" rtl="0" algn="ctr">
              <a:spcBef>
                <a:spcPts val="600"/>
              </a:spcBef>
              <a:spcAft>
                <a:spcPts val="0"/>
              </a:spcAft>
              <a:buClr>
                <a:schemeClr val="dk1"/>
              </a:buClr>
              <a:buSzPts val="1400"/>
              <a:buFont typeface="Arial"/>
              <a:buNone/>
            </a:pPr>
            <a:r>
              <a:t/>
            </a:r>
            <a:endParaRPr sz="1200"/>
          </a:p>
          <a:p>
            <a:pPr indent="0" lvl="0" marL="0" rtl="0" algn="ctr">
              <a:spcBef>
                <a:spcPts val="600"/>
              </a:spcBef>
              <a:spcAft>
                <a:spcPts val="0"/>
              </a:spcAft>
              <a:buClr>
                <a:schemeClr val="dk1"/>
              </a:buClr>
              <a:buSzPts val="1400"/>
              <a:buFont typeface="Arial"/>
              <a:buNone/>
            </a:pPr>
            <a:r>
              <a:t/>
            </a:r>
            <a:endParaRPr sz="1200"/>
          </a:p>
          <a:p>
            <a:pPr indent="0" lvl="0" marL="0" rtl="0" algn="ctr">
              <a:spcBef>
                <a:spcPts val="600"/>
              </a:spcBef>
              <a:spcAft>
                <a:spcPts val="0"/>
              </a:spcAft>
              <a:buClr>
                <a:schemeClr val="dk1"/>
              </a:buClr>
              <a:buSzPts val="1400"/>
              <a:buFont typeface="Arial"/>
              <a:buNone/>
            </a:pPr>
            <a:r>
              <a:t/>
            </a:r>
            <a:endParaRPr sz="1200"/>
          </a:p>
          <a:p>
            <a:pPr indent="0" lvl="0" marL="0" rtl="0" algn="ctr">
              <a:spcBef>
                <a:spcPts val="600"/>
              </a:spcBef>
              <a:spcAft>
                <a:spcPts val="0"/>
              </a:spcAft>
              <a:buClr>
                <a:schemeClr val="dk1"/>
              </a:buClr>
              <a:buSzPts val="1400"/>
              <a:buFont typeface="Arial"/>
              <a:buNone/>
            </a:pPr>
            <a:r>
              <a:t/>
            </a:r>
            <a:endParaRPr sz="1200"/>
          </a:p>
          <a:p>
            <a:pPr indent="0" lvl="0" marL="0" rtl="0" algn="ctr">
              <a:spcBef>
                <a:spcPts val="600"/>
              </a:spcBef>
              <a:spcAft>
                <a:spcPts val="0"/>
              </a:spcAft>
              <a:buClr>
                <a:schemeClr val="dk1"/>
              </a:buClr>
              <a:buSzPts val="1400"/>
              <a:buFont typeface="Arial"/>
              <a:buNone/>
            </a:pPr>
            <a:r>
              <a:t/>
            </a:r>
            <a:endParaRPr sz="1200"/>
          </a:p>
          <a:p>
            <a:pPr indent="0" lvl="0" marL="0" rtl="0" algn="ctr">
              <a:spcBef>
                <a:spcPts val="600"/>
              </a:spcBef>
              <a:spcAft>
                <a:spcPts val="0"/>
              </a:spcAft>
              <a:buClr>
                <a:schemeClr val="dk1"/>
              </a:buClr>
              <a:buSzPts val="1400"/>
              <a:buFont typeface="Arial"/>
              <a:buNone/>
            </a:pPr>
            <a:r>
              <a:t/>
            </a:r>
            <a:endParaRPr sz="1200"/>
          </a:p>
          <a:p>
            <a:pPr indent="0" lvl="0" marL="0" rtl="0" algn="l">
              <a:spcBef>
                <a:spcPts val="600"/>
              </a:spcBef>
              <a:spcAft>
                <a:spcPts val="0"/>
              </a:spcAft>
              <a:buClr>
                <a:schemeClr val="dk1"/>
              </a:buClr>
              <a:buSzPts val="1400"/>
              <a:buFont typeface="Arial"/>
              <a:buNone/>
            </a:pPr>
            <a:r>
              <a:rPr b="1" i="1" lang="en-GB" sz="1200"/>
              <a:t>External users only</a:t>
            </a:r>
            <a:r>
              <a:rPr lang="en-GB" sz="1200"/>
              <a:t>: Tick the ‘Newsletter’ box if you would like to subscribe to Viewpoint’s monthly email.</a:t>
            </a:r>
            <a:endParaRPr sz="1200"/>
          </a:p>
          <a:p>
            <a:pPr indent="0" lvl="0" marL="0" rtl="0" algn="l">
              <a:spcBef>
                <a:spcPts val="600"/>
              </a:spcBef>
              <a:spcAft>
                <a:spcPts val="600"/>
              </a:spcAft>
              <a:buClr>
                <a:schemeClr val="dk1"/>
              </a:buClr>
              <a:buSzPts val="1400"/>
              <a:buFont typeface="Arial"/>
              <a:buNone/>
            </a:pPr>
            <a:r>
              <a:rPr b="1" i="1" lang="en-GB" sz="1200"/>
              <a:t>Internal users only</a:t>
            </a:r>
            <a:r>
              <a:rPr lang="en-GB" sz="1200"/>
              <a:t>: email </a:t>
            </a:r>
            <a:r>
              <a:rPr lang="en-GB" sz="1200" u="sng">
                <a:solidFill>
                  <a:schemeClr val="hlink"/>
                </a:solidFill>
                <a:hlinkClick r:id="rId3"/>
              </a:rPr>
              <a:t>uk_ifrs_round_up@pwc.com</a:t>
            </a:r>
            <a:r>
              <a:rPr lang="en-GB" sz="1200"/>
              <a:t> if you would like to receive Viewpoint’s monthly email.</a:t>
            </a:r>
            <a:endParaRPr sz="1200"/>
          </a:p>
        </p:txBody>
      </p:sp>
      <p:cxnSp>
        <p:nvCxnSpPr>
          <p:cNvPr id="409" name="Google Shape;409;p69"/>
          <p:cNvCxnSpPr/>
          <p:nvPr/>
        </p:nvCxnSpPr>
        <p:spPr>
          <a:xfrm>
            <a:off x="6366825" y="1011675"/>
            <a:ext cx="18600" cy="5143500"/>
          </a:xfrm>
          <a:prstGeom prst="straightConnector1">
            <a:avLst/>
          </a:prstGeom>
          <a:noFill/>
          <a:ln cap="flat" cmpd="sng" w="9525">
            <a:solidFill>
              <a:schemeClr val="dk2"/>
            </a:solidFill>
            <a:prstDash val="solid"/>
            <a:round/>
            <a:headEnd len="med" w="med" type="none"/>
            <a:tailEnd len="med" w="med" type="none"/>
          </a:ln>
        </p:spPr>
      </p:cxnSp>
      <p:pic>
        <p:nvPicPr>
          <p:cNvPr id="410" name="Google Shape;410;p69"/>
          <p:cNvPicPr preferRelativeResize="0"/>
          <p:nvPr/>
        </p:nvPicPr>
        <p:blipFill rotWithShape="1">
          <a:blip r:embed="rId4">
            <a:alphaModFix/>
          </a:blip>
          <a:srcRect b="13830" l="0" r="0" t="0"/>
          <a:stretch/>
        </p:blipFill>
        <p:spPr>
          <a:xfrm>
            <a:off x="6544525" y="1640898"/>
            <a:ext cx="2453775" cy="3205850"/>
          </a:xfrm>
          <a:prstGeom prst="rect">
            <a:avLst/>
          </a:prstGeom>
          <a:noFill/>
          <a:ln cap="flat" cmpd="sng" w="9525">
            <a:solidFill>
              <a:schemeClr val="dk2"/>
            </a:solidFill>
            <a:prstDash val="solid"/>
            <a:round/>
            <a:headEnd len="sm" w="sm" type="none"/>
            <a:tailEnd len="sm" w="sm" type="none"/>
          </a:ln>
        </p:spPr>
      </p:pic>
      <p:pic>
        <p:nvPicPr>
          <p:cNvPr id="411" name="Google Shape;411;p69"/>
          <p:cNvPicPr preferRelativeResize="0"/>
          <p:nvPr/>
        </p:nvPicPr>
        <p:blipFill>
          <a:blip r:embed="rId5">
            <a:alphaModFix/>
          </a:blip>
          <a:stretch>
            <a:fillRect/>
          </a:stretch>
        </p:blipFill>
        <p:spPr>
          <a:xfrm>
            <a:off x="191512" y="1828811"/>
            <a:ext cx="6016201" cy="3017929"/>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70"/>
          <p:cNvSpPr txBox="1"/>
          <p:nvPr/>
        </p:nvSpPr>
        <p:spPr>
          <a:xfrm>
            <a:off x="92700" y="973650"/>
            <a:ext cx="8448300" cy="1180200"/>
          </a:xfrm>
          <a:prstGeom prst="rect">
            <a:avLst/>
          </a:prstGeom>
          <a:noFill/>
          <a:ln>
            <a:noFill/>
          </a:ln>
        </p:spPr>
        <p:txBody>
          <a:bodyPr anchorCtr="0" anchor="t" bIns="91425" lIns="91425" spcFirstLastPara="1" rIns="91425" wrap="square" tIns="91425">
            <a:spAutoFit/>
          </a:bodyPr>
          <a:lstStyle/>
          <a:p>
            <a:pPr indent="0" lvl="0" marL="0" rtl="0" algn="l">
              <a:spcBef>
                <a:spcPts val="1000"/>
              </a:spcBef>
              <a:spcAft>
                <a:spcPts val="0"/>
              </a:spcAft>
              <a:buClr>
                <a:schemeClr val="dk1"/>
              </a:buClr>
              <a:buSzPts val="1100"/>
              <a:buFont typeface="Arial"/>
              <a:buNone/>
            </a:pPr>
            <a:r>
              <a:rPr lang="en-GB" sz="1200">
                <a:solidFill>
                  <a:schemeClr val="dk1"/>
                </a:solidFill>
              </a:rPr>
              <a:t>The external content access levels in our ‘Home’ and ‘Landing’ pages are differentiated by coloured icons:</a:t>
            </a:r>
            <a:endParaRPr sz="1200">
              <a:solidFill>
                <a:schemeClr val="dk1"/>
              </a:solidFill>
            </a:endParaRPr>
          </a:p>
          <a:p>
            <a:pPr indent="-304800" lvl="0" marL="457200" rtl="0" algn="l">
              <a:spcBef>
                <a:spcPts val="1000"/>
              </a:spcBef>
              <a:spcAft>
                <a:spcPts val="0"/>
              </a:spcAft>
              <a:buClr>
                <a:schemeClr val="dk1"/>
              </a:buClr>
              <a:buSzPts val="1200"/>
              <a:buChar char="●"/>
            </a:pPr>
            <a:r>
              <a:rPr b="1" lang="en-GB" sz="1200">
                <a:solidFill>
                  <a:schemeClr val="dk1"/>
                </a:solidFill>
              </a:rPr>
              <a:t>Red</a:t>
            </a:r>
            <a:r>
              <a:rPr lang="en-GB" sz="1200">
                <a:solidFill>
                  <a:schemeClr val="dk1"/>
                </a:solidFill>
              </a:rPr>
              <a:t> for licenced content, which means that only a licenced subscriber will be able to view this content.</a:t>
            </a:r>
            <a:endParaRPr sz="1200">
              <a:solidFill>
                <a:schemeClr val="dk1"/>
              </a:solidFill>
            </a:endParaRPr>
          </a:p>
          <a:p>
            <a:pPr indent="-304800" lvl="0" marL="457200" rtl="0" algn="l">
              <a:spcBef>
                <a:spcPts val="1000"/>
              </a:spcBef>
              <a:spcAft>
                <a:spcPts val="0"/>
              </a:spcAft>
              <a:buClr>
                <a:schemeClr val="dk1"/>
              </a:buClr>
              <a:buSzPts val="1200"/>
              <a:buChar char="●"/>
            </a:pPr>
            <a:r>
              <a:rPr b="1" lang="en-GB" sz="1200">
                <a:solidFill>
                  <a:schemeClr val="dk1"/>
                </a:solidFill>
              </a:rPr>
              <a:t>Grey</a:t>
            </a:r>
            <a:r>
              <a:rPr lang="en-GB" sz="1200">
                <a:solidFill>
                  <a:schemeClr val="dk1"/>
                </a:solidFill>
              </a:rPr>
              <a:t> for content requiring free registration, which means that anyone can view this content as long as they have a free registered account.</a:t>
            </a:r>
            <a:endParaRPr sz="1200">
              <a:solidFill>
                <a:schemeClr val="dk1"/>
              </a:solidFill>
            </a:endParaRPr>
          </a:p>
        </p:txBody>
      </p:sp>
      <p:pic>
        <p:nvPicPr>
          <p:cNvPr id="417" name="Google Shape;417;p70"/>
          <p:cNvPicPr preferRelativeResize="0"/>
          <p:nvPr/>
        </p:nvPicPr>
        <p:blipFill>
          <a:blip r:embed="rId3">
            <a:alphaModFix/>
          </a:blip>
          <a:stretch>
            <a:fillRect/>
          </a:stretch>
        </p:blipFill>
        <p:spPr>
          <a:xfrm>
            <a:off x="555875" y="2328150"/>
            <a:ext cx="7294375" cy="3917450"/>
          </a:xfrm>
          <a:prstGeom prst="rect">
            <a:avLst/>
          </a:prstGeom>
          <a:noFill/>
          <a:ln cap="flat" cmpd="sng" w="9525">
            <a:solidFill>
              <a:schemeClr val="dk2"/>
            </a:solidFill>
            <a:prstDash val="solid"/>
            <a:round/>
            <a:headEnd len="sm" w="sm" type="none"/>
            <a:tailEnd len="sm" w="sm" type="none"/>
          </a:ln>
        </p:spPr>
      </p:pic>
      <p:sp>
        <p:nvSpPr>
          <p:cNvPr id="418" name="Google Shape;418;p70"/>
          <p:cNvSpPr txBox="1"/>
          <p:nvPr/>
        </p:nvSpPr>
        <p:spPr>
          <a:xfrm>
            <a:off x="181988" y="371175"/>
            <a:ext cx="7880400" cy="886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None/>
            </a:pPr>
            <a:r>
              <a:rPr lang="en-GB" sz="2800">
                <a:latin typeface="Georgia"/>
                <a:ea typeface="Georgia"/>
                <a:cs typeface="Georgia"/>
                <a:sym typeface="Georgia"/>
              </a:rPr>
              <a:t>Content access level icons</a:t>
            </a:r>
            <a:endParaRPr sz="2800">
              <a:solidFill>
                <a:srgbClr val="000000"/>
              </a:solidFill>
              <a:latin typeface="Georgia"/>
              <a:ea typeface="Georgia"/>
              <a:cs typeface="Georgia"/>
              <a:sym typeface="Georgi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71"/>
          <p:cNvSpPr txBox="1"/>
          <p:nvPr/>
        </p:nvSpPr>
        <p:spPr>
          <a:xfrm>
            <a:off x="92700" y="973650"/>
            <a:ext cx="5076900" cy="5105100"/>
          </a:xfrm>
          <a:prstGeom prst="rect">
            <a:avLst/>
          </a:prstGeom>
          <a:noFill/>
          <a:ln>
            <a:noFill/>
          </a:ln>
        </p:spPr>
        <p:txBody>
          <a:bodyPr anchorCtr="0" anchor="t" bIns="91425" lIns="91425" spcFirstLastPara="1" rIns="91425" wrap="square" tIns="91425">
            <a:spAutoFit/>
          </a:bodyPr>
          <a:lstStyle/>
          <a:p>
            <a:pPr indent="0" lvl="0" marL="0" rtl="0" algn="l">
              <a:spcBef>
                <a:spcPts val="1000"/>
              </a:spcBef>
              <a:spcAft>
                <a:spcPts val="0"/>
              </a:spcAft>
              <a:buNone/>
            </a:pPr>
            <a:r>
              <a:rPr lang="en-GB" sz="1200">
                <a:solidFill>
                  <a:schemeClr val="dk1"/>
                </a:solidFill>
              </a:rPr>
              <a:t>Your access level is indicated by the coloured icon beside your name at the top right of the screen:</a:t>
            </a:r>
            <a:endParaRPr sz="1200">
              <a:solidFill>
                <a:schemeClr val="dk1"/>
              </a:solidFill>
            </a:endParaRPr>
          </a:p>
          <a:p>
            <a:pPr indent="0" lvl="0" marL="0" rtl="0" algn="l">
              <a:spcBef>
                <a:spcPts val="1000"/>
              </a:spcBef>
              <a:spcAft>
                <a:spcPts val="0"/>
              </a:spcAft>
              <a:buNone/>
            </a:pPr>
            <a:r>
              <a:t/>
            </a:r>
            <a:endParaRPr sz="1200">
              <a:solidFill>
                <a:schemeClr val="dk1"/>
              </a:solidFill>
            </a:endParaRPr>
          </a:p>
          <a:p>
            <a:pPr indent="-304800" lvl="0" marL="457200" rtl="0" algn="l">
              <a:spcBef>
                <a:spcPts val="1000"/>
              </a:spcBef>
              <a:spcAft>
                <a:spcPts val="0"/>
              </a:spcAft>
              <a:buClr>
                <a:schemeClr val="dk1"/>
              </a:buClr>
              <a:buSzPts val="1200"/>
              <a:buChar char="●"/>
            </a:pPr>
            <a:r>
              <a:rPr lang="en-GB" sz="1200">
                <a:solidFill>
                  <a:schemeClr val="dk1"/>
                </a:solidFill>
              </a:rPr>
              <a:t>An </a:t>
            </a:r>
            <a:r>
              <a:rPr b="1" lang="en-GB" sz="1200">
                <a:solidFill>
                  <a:schemeClr val="dk1"/>
                </a:solidFill>
              </a:rPr>
              <a:t>orange</a:t>
            </a:r>
            <a:r>
              <a:rPr lang="en-GB" sz="1200">
                <a:solidFill>
                  <a:schemeClr val="dk1"/>
                </a:solidFill>
              </a:rPr>
              <a:t> icon next to your name means you have a licensed account. Hover over the icon and a box will appear listing which territory content you are subscribed to.</a:t>
            </a:r>
            <a:endParaRPr sz="1200">
              <a:solidFill>
                <a:schemeClr val="dk1"/>
              </a:solidFill>
            </a:endParaRPr>
          </a:p>
          <a:p>
            <a:pPr indent="0" lvl="0" marL="0" rtl="0" algn="l">
              <a:spcBef>
                <a:spcPts val="1000"/>
              </a:spcBef>
              <a:spcAft>
                <a:spcPts val="0"/>
              </a:spcAft>
              <a:buNone/>
            </a:pPr>
            <a:r>
              <a:t/>
            </a:r>
            <a:endParaRPr sz="1200">
              <a:solidFill>
                <a:schemeClr val="dk1"/>
              </a:solidFill>
            </a:endParaRPr>
          </a:p>
          <a:p>
            <a:pPr indent="0" lvl="0" marL="457200" rtl="0" algn="l">
              <a:spcBef>
                <a:spcPts val="1000"/>
              </a:spcBef>
              <a:spcAft>
                <a:spcPts val="0"/>
              </a:spcAft>
              <a:buNone/>
            </a:pPr>
            <a:r>
              <a:t/>
            </a:r>
            <a:endParaRPr sz="1200">
              <a:solidFill>
                <a:schemeClr val="dk1"/>
              </a:solidFill>
            </a:endParaRPr>
          </a:p>
          <a:p>
            <a:pPr indent="-304800" lvl="0" marL="457200" rtl="0" algn="l">
              <a:spcBef>
                <a:spcPts val="1000"/>
              </a:spcBef>
              <a:spcAft>
                <a:spcPts val="0"/>
              </a:spcAft>
              <a:buClr>
                <a:schemeClr val="dk1"/>
              </a:buClr>
              <a:buSzPts val="1200"/>
              <a:buChar char="●"/>
            </a:pPr>
            <a:r>
              <a:rPr lang="en-GB" sz="1200">
                <a:solidFill>
                  <a:schemeClr val="dk1"/>
                </a:solidFill>
              </a:rPr>
              <a:t>A </a:t>
            </a:r>
            <a:r>
              <a:rPr b="1" lang="en-GB" sz="1200">
                <a:solidFill>
                  <a:schemeClr val="dk1"/>
                </a:solidFill>
              </a:rPr>
              <a:t>grey</a:t>
            </a:r>
            <a:r>
              <a:rPr lang="en-GB" sz="1200">
                <a:solidFill>
                  <a:schemeClr val="dk1"/>
                </a:solidFill>
              </a:rPr>
              <a:t> icon next to your name means you have a Premium free account. Hover over the icon and a box will appear advising how you can upgrade to a licensed account.</a:t>
            </a:r>
            <a:endParaRPr sz="1200">
              <a:solidFill>
                <a:schemeClr val="dk1"/>
              </a:solidFill>
            </a:endParaRPr>
          </a:p>
          <a:p>
            <a:pPr indent="0" lvl="0" marL="0" rtl="0" algn="l">
              <a:spcBef>
                <a:spcPts val="1000"/>
              </a:spcBef>
              <a:spcAft>
                <a:spcPts val="0"/>
              </a:spcAft>
              <a:buNone/>
            </a:pPr>
            <a:r>
              <a:t/>
            </a:r>
            <a:endParaRPr sz="1200">
              <a:solidFill>
                <a:schemeClr val="dk1"/>
              </a:solidFill>
            </a:endParaRPr>
          </a:p>
          <a:p>
            <a:pPr indent="0" lvl="0" marL="457200" rtl="0" algn="l">
              <a:spcBef>
                <a:spcPts val="1000"/>
              </a:spcBef>
              <a:spcAft>
                <a:spcPts val="0"/>
              </a:spcAft>
              <a:buNone/>
            </a:pPr>
            <a:r>
              <a:t/>
            </a:r>
            <a:endParaRPr sz="1200">
              <a:solidFill>
                <a:schemeClr val="dk1"/>
              </a:solidFill>
            </a:endParaRPr>
          </a:p>
          <a:p>
            <a:pPr indent="0" lvl="0" marL="0" rtl="0" algn="l">
              <a:spcBef>
                <a:spcPts val="1000"/>
              </a:spcBef>
              <a:spcAft>
                <a:spcPts val="0"/>
              </a:spcAft>
              <a:buNone/>
            </a:pPr>
            <a:r>
              <a:t/>
            </a:r>
            <a:endParaRPr sz="1200">
              <a:solidFill>
                <a:schemeClr val="dk1"/>
              </a:solidFill>
            </a:endParaRPr>
          </a:p>
          <a:p>
            <a:pPr indent="-304800" lvl="0" marL="457200" rtl="0" algn="l">
              <a:spcBef>
                <a:spcPts val="1000"/>
              </a:spcBef>
              <a:spcAft>
                <a:spcPts val="0"/>
              </a:spcAft>
              <a:buClr>
                <a:schemeClr val="dk1"/>
              </a:buClr>
              <a:buSzPts val="1200"/>
              <a:buChar char="●"/>
            </a:pPr>
            <a:r>
              <a:rPr lang="en-GB" sz="1200">
                <a:solidFill>
                  <a:schemeClr val="dk1"/>
                </a:solidFill>
              </a:rPr>
              <a:t>A </a:t>
            </a:r>
            <a:r>
              <a:rPr b="1" lang="en-GB" sz="1200">
                <a:solidFill>
                  <a:schemeClr val="dk1"/>
                </a:solidFill>
              </a:rPr>
              <a:t>red</a:t>
            </a:r>
            <a:r>
              <a:rPr lang="en-GB" sz="1200">
                <a:solidFill>
                  <a:schemeClr val="dk1"/>
                </a:solidFill>
              </a:rPr>
              <a:t> icon next to 'Register'  means you are a Free user (no account). Hover over the icon and a box will appear advising you to either sign in or register for a free Premium account.</a:t>
            </a:r>
            <a:endParaRPr sz="1200">
              <a:solidFill>
                <a:schemeClr val="dk1"/>
              </a:solidFill>
            </a:endParaRPr>
          </a:p>
          <a:p>
            <a:pPr indent="0" lvl="0" marL="0" rtl="0" algn="l">
              <a:spcBef>
                <a:spcPts val="1000"/>
              </a:spcBef>
              <a:spcAft>
                <a:spcPts val="0"/>
              </a:spcAft>
              <a:buNone/>
            </a:pPr>
            <a:r>
              <a:t/>
            </a:r>
            <a:endParaRPr sz="1200">
              <a:solidFill>
                <a:schemeClr val="dk1"/>
              </a:solidFill>
            </a:endParaRPr>
          </a:p>
          <a:p>
            <a:pPr indent="0" lvl="0" marL="0" rtl="0" algn="l">
              <a:spcBef>
                <a:spcPts val="1000"/>
              </a:spcBef>
              <a:spcAft>
                <a:spcPts val="1000"/>
              </a:spcAft>
              <a:buClr>
                <a:schemeClr val="dk1"/>
              </a:buClr>
              <a:buSzPts val="1100"/>
              <a:buFont typeface="Arial"/>
              <a:buNone/>
            </a:pPr>
            <a:r>
              <a:t/>
            </a:r>
            <a:endParaRPr sz="1200">
              <a:solidFill>
                <a:schemeClr val="dk1"/>
              </a:solidFill>
            </a:endParaRPr>
          </a:p>
        </p:txBody>
      </p:sp>
      <p:pic>
        <p:nvPicPr>
          <p:cNvPr id="424" name="Google Shape;424;p71"/>
          <p:cNvPicPr preferRelativeResize="0"/>
          <p:nvPr/>
        </p:nvPicPr>
        <p:blipFill>
          <a:blip r:embed="rId3">
            <a:alphaModFix/>
          </a:blip>
          <a:stretch>
            <a:fillRect/>
          </a:stretch>
        </p:blipFill>
        <p:spPr>
          <a:xfrm>
            <a:off x="5313774" y="4992444"/>
            <a:ext cx="2893075" cy="1102665"/>
          </a:xfrm>
          <a:prstGeom prst="rect">
            <a:avLst/>
          </a:prstGeom>
          <a:noFill/>
          <a:ln cap="flat" cmpd="sng" w="9525">
            <a:solidFill>
              <a:schemeClr val="dk1"/>
            </a:solidFill>
            <a:prstDash val="solid"/>
            <a:round/>
            <a:headEnd len="sm" w="sm" type="none"/>
            <a:tailEnd len="sm" w="sm" type="none"/>
          </a:ln>
        </p:spPr>
      </p:pic>
      <p:pic>
        <p:nvPicPr>
          <p:cNvPr id="425" name="Google Shape;425;p71"/>
          <p:cNvPicPr preferRelativeResize="0"/>
          <p:nvPr/>
        </p:nvPicPr>
        <p:blipFill>
          <a:blip r:embed="rId4">
            <a:alphaModFix/>
          </a:blip>
          <a:stretch>
            <a:fillRect/>
          </a:stretch>
        </p:blipFill>
        <p:spPr>
          <a:xfrm>
            <a:off x="5313775" y="1362977"/>
            <a:ext cx="2893075" cy="1669085"/>
          </a:xfrm>
          <a:prstGeom prst="rect">
            <a:avLst/>
          </a:prstGeom>
          <a:noFill/>
          <a:ln cap="flat" cmpd="sng" w="9525">
            <a:solidFill>
              <a:schemeClr val="dk1"/>
            </a:solidFill>
            <a:prstDash val="solid"/>
            <a:round/>
            <a:headEnd len="sm" w="sm" type="none"/>
            <a:tailEnd len="sm" w="sm" type="none"/>
          </a:ln>
        </p:spPr>
      </p:pic>
      <p:pic>
        <p:nvPicPr>
          <p:cNvPr id="426" name="Google Shape;426;p71"/>
          <p:cNvPicPr preferRelativeResize="0"/>
          <p:nvPr/>
        </p:nvPicPr>
        <p:blipFill>
          <a:blip r:embed="rId5">
            <a:alphaModFix/>
          </a:blip>
          <a:stretch>
            <a:fillRect/>
          </a:stretch>
        </p:blipFill>
        <p:spPr>
          <a:xfrm>
            <a:off x="5313763" y="3137079"/>
            <a:ext cx="2893075" cy="1750352"/>
          </a:xfrm>
          <a:prstGeom prst="rect">
            <a:avLst/>
          </a:prstGeom>
          <a:noFill/>
          <a:ln cap="flat" cmpd="sng" w="9525">
            <a:solidFill>
              <a:schemeClr val="dk1"/>
            </a:solidFill>
            <a:prstDash val="solid"/>
            <a:round/>
            <a:headEnd len="sm" w="sm" type="none"/>
            <a:tailEnd len="sm" w="sm" type="none"/>
          </a:ln>
        </p:spPr>
      </p:pic>
      <p:sp>
        <p:nvSpPr>
          <p:cNvPr id="427" name="Google Shape;427;p71"/>
          <p:cNvSpPr txBox="1"/>
          <p:nvPr/>
        </p:nvSpPr>
        <p:spPr>
          <a:xfrm>
            <a:off x="181988" y="371175"/>
            <a:ext cx="7880400" cy="886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None/>
            </a:pPr>
            <a:r>
              <a:rPr lang="en-GB" sz="2800">
                <a:latin typeface="Georgia"/>
                <a:ea typeface="Georgia"/>
                <a:cs typeface="Georgia"/>
                <a:sym typeface="Georgia"/>
              </a:rPr>
              <a:t>Account profile icons</a:t>
            </a:r>
            <a:endParaRPr sz="2800">
              <a:solidFill>
                <a:srgbClr val="000000"/>
              </a:solidFill>
              <a:latin typeface="Georgia"/>
              <a:ea typeface="Georgia"/>
              <a:cs typeface="Georgia"/>
              <a:sym typeface="Georgi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72"/>
          <p:cNvSpPr txBox="1"/>
          <p:nvPr>
            <p:ph idx="1" type="body"/>
          </p:nvPr>
        </p:nvSpPr>
        <p:spPr>
          <a:xfrm>
            <a:off x="182275" y="505825"/>
            <a:ext cx="6016200" cy="411300"/>
          </a:xfrm>
          <a:prstGeom prst="rect">
            <a:avLst/>
          </a:prstGeom>
          <a:noFill/>
          <a:ln>
            <a:noFill/>
          </a:ln>
        </p:spPr>
        <p:txBody>
          <a:bodyPr anchorCtr="0" anchor="t" bIns="0" lIns="0" spcFirstLastPara="1" rIns="0" wrap="square" tIns="0">
            <a:noAutofit/>
          </a:bodyPr>
          <a:lstStyle/>
          <a:p>
            <a:pPr indent="0" lvl="0" marL="0" rtl="0" algn="l">
              <a:lnSpc>
                <a:spcPct val="138000"/>
              </a:lnSpc>
              <a:spcBef>
                <a:spcPts val="0"/>
              </a:spcBef>
              <a:spcAft>
                <a:spcPts val="0"/>
              </a:spcAft>
              <a:buNone/>
            </a:pPr>
            <a:r>
              <a:rPr b="1" lang="en-GB">
                <a:solidFill>
                  <a:schemeClr val="accent1"/>
                </a:solidFill>
              </a:rPr>
              <a:t>Multiple options to help you navigate quickly and easily</a:t>
            </a:r>
            <a:endParaRPr/>
          </a:p>
          <a:p>
            <a:pPr indent="0" lvl="0" marL="0" rtl="0" algn="l">
              <a:spcBef>
                <a:spcPts val="0"/>
              </a:spcBef>
              <a:spcAft>
                <a:spcPts val="600"/>
              </a:spcAft>
              <a:buNone/>
            </a:pPr>
            <a:r>
              <a:t/>
            </a:r>
            <a:endParaRPr/>
          </a:p>
        </p:txBody>
      </p:sp>
      <p:sp>
        <p:nvSpPr>
          <p:cNvPr id="434" name="Google Shape;434;p72"/>
          <p:cNvSpPr txBox="1"/>
          <p:nvPr>
            <p:ph type="title"/>
          </p:nvPr>
        </p:nvSpPr>
        <p:spPr>
          <a:xfrm>
            <a:off x="182275" y="124650"/>
            <a:ext cx="3979800" cy="665100"/>
          </a:xfrm>
          <a:prstGeom prst="rect">
            <a:avLst/>
          </a:prstGeom>
          <a:noFill/>
          <a:ln>
            <a:noFill/>
          </a:ln>
        </p:spPr>
        <p:txBody>
          <a:bodyPr anchorCtr="0" anchor="t" bIns="0" lIns="0" spcFirstLastPara="1" rIns="0" wrap="square" tIns="0">
            <a:noAutofit/>
          </a:bodyPr>
          <a:lstStyle/>
          <a:p>
            <a:pPr indent="0" lvl="0" marL="0" marR="0" rtl="0" algn="l">
              <a:lnSpc>
                <a:spcPct val="85000"/>
              </a:lnSpc>
              <a:spcBef>
                <a:spcPts val="0"/>
              </a:spcBef>
              <a:spcAft>
                <a:spcPts val="0"/>
              </a:spcAft>
              <a:buClr>
                <a:schemeClr val="dk1"/>
              </a:buClr>
              <a:buSzPts val="2800"/>
              <a:buFont typeface="Georgia"/>
              <a:buNone/>
            </a:pPr>
            <a:r>
              <a:rPr lang="en-GB"/>
              <a:t>Finding content</a:t>
            </a:r>
            <a:endParaRPr b="0" i="0" sz="2800" u="none" cap="none" strike="noStrike">
              <a:solidFill>
                <a:schemeClr val="dk1"/>
              </a:solidFill>
              <a:latin typeface="Georgia"/>
              <a:ea typeface="Georgia"/>
              <a:cs typeface="Georgia"/>
              <a:sym typeface="Georgia"/>
            </a:endParaRPr>
          </a:p>
        </p:txBody>
      </p:sp>
      <p:sp>
        <p:nvSpPr>
          <p:cNvPr id="435" name="Google Shape;435;p72"/>
          <p:cNvSpPr txBox="1"/>
          <p:nvPr>
            <p:ph idx="1" type="body"/>
          </p:nvPr>
        </p:nvSpPr>
        <p:spPr>
          <a:xfrm>
            <a:off x="754750" y="3173845"/>
            <a:ext cx="3221700" cy="1233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1" lang="en-GB" sz="1100">
                <a:solidFill>
                  <a:schemeClr val="accent1"/>
                </a:solidFill>
              </a:rPr>
              <a:t>Search</a:t>
            </a:r>
            <a:r>
              <a:rPr lang="en-GB" sz="1100"/>
              <a:t> - see the next slides for more information. </a:t>
            </a:r>
            <a:endParaRPr sz="1100"/>
          </a:p>
        </p:txBody>
      </p:sp>
      <p:sp>
        <p:nvSpPr>
          <p:cNvPr id="436" name="Google Shape;436;p72"/>
          <p:cNvSpPr txBox="1"/>
          <p:nvPr>
            <p:ph idx="4294967295" type="body"/>
          </p:nvPr>
        </p:nvSpPr>
        <p:spPr>
          <a:xfrm>
            <a:off x="5415888" y="3173845"/>
            <a:ext cx="3093900" cy="411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Clr>
                <a:schemeClr val="dk1"/>
              </a:buClr>
              <a:buSzPts val="1400"/>
              <a:buFont typeface="Arial"/>
              <a:buNone/>
            </a:pPr>
            <a:r>
              <a:rPr b="1" lang="en-GB" sz="1100">
                <a:solidFill>
                  <a:schemeClr val="accent1"/>
                </a:solidFill>
              </a:rPr>
              <a:t>Main menu</a:t>
            </a:r>
            <a:r>
              <a:rPr lang="en-GB" sz="1100"/>
              <a:t> - split into sections, making it easy to</a:t>
            </a:r>
            <a:br>
              <a:rPr lang="en-GB" sz="1100"/>
            </a:br>
            <a:r>
              <a:rPr lang="en-GB" sz="1100"/>
              <a:t>find auditing or accounting specific content</a:t>
            </a:r>
            <a:endParaRPr sz="1100"/>
          </a:p>
        </p:txBody>
      </p:sp>
      <p:sp>
        <p:nvSpPr>
          <p:cNvPr id="437" name="Google Shape;437;p72"/>
          <p:cNvSpPr txBox="1"/>
          <p:nvPr>
            <p:ph idx="1" type="body"/>
          </p:nvPr>
        </p:nvSpPr>
        <p:spPr>
          <a:xfrm>
            <a:off x="818650" y="5851426"/>
            <a:ext cx="3093900" cy="6087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Clr>
                <a:schemeClr val="dk1"/>
              </a:buClr>
              <a:buSzPts val="1400"/>
              <a:buFont typeface="Arial"/>
              <a:buNone/>
            </a:pPr>
            <a:r>
              <a:rPr b="1" lang="en-GB" sz="1100">
                <a:solidFill>
                  <a:schemeClr val="accent1"/>
                </a:solidFill>
              </a:rPr>
              <a:t>Topic/industry landing pages</a:t>
            </a:r>
            <a:r>
              <a:rPr lang="en-GB" sz="1100"/>
              <a:t> - ‘Where to start’ pages kept up to date with newly published items. Access via Menu &gt; Latest updates</a:t>
            </a:r>
            <a:endParaRPr sz="1100"/>
          </a:p>
        </p:txBody>
      </p:sp>
      <p:sp>
        <p:nvSpPr>
          <p:cNvPr id="438" name="Google Shape;438;p72"/>
          <p:cNvSpPr txBox="1"/>
          <p:nvPr>
            <p:ph idx="4294967295" type="body"/>
          </p:nvPr>
        </p:nvSpPr>
        <p:spPr>
          <a:xfrm>
            <a:off x="5396975" y="5851429"/>
            <a:ext cx="3093900" cy="5130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Clr>
                <a:schemeClr val="dk1"/>
              </a:buClr>
              <a:buSzPts val="1400"/>
              <a:buFont typeface="Arial"/>
              <a:buNone/>
            </a:pPr>
            <a:r>
              <a:rPr b="1" lang="en-GB" sz="1100">
                <a:solidFill>
                  <a:schemeClr val="accent1"/>
                </a:solidFill>
              </a:rPr>
              <a:t>Sitemap</a:t>
            </a:r>
            <a:r>
              <a:rPr lang="en-GB" sz="1100"/>
              <a:t> - visible on every page in the footer of Viewpoint.</a:t>
            </a:r>
            <a:endParaRPr sz="1100"/>
          </a:p>
        </p:txBody>
      </p:sp>
      <p:pic>
        <p:nvPicPr>
          <p:cNvPr id="439" name="Google Shape;439;p72"/>
          <p:cNvPicPr preferRelativeResize="0"/>
          <p:nvPr/>
        </p:nvPicPr>
        <p:blipFill>
          <a:blip r:embed="rId3">
            <a:alphaModFix/>
          </a:blip>
          <a:stretch>
            <a:fillRect/>
          </a:stretch>
        </p:blipFill>
        <p:spPr>
          <a:xfrm>
            <a:off x="4742397" y="1064750"/>
            <a:ext cx="4059539" cy="1961476"/>
          </a:xfrm>
          <a:prstGeom prst="rect">
            <a:avLst/>
          </a:prstGeom>
          <a:noFill/>
          <a:ln cap="flat" cmpd="sng" w="9525">
            <a:solidFill>
              <a:schemeClr val="dk1"/>
            </a:solidFill>
            <a:prstDash val="solid"/>
            <a:round/>
            <a:headEnd len="sm" w="sm" type="none"/>
            <a:tailEnd len="sm" w="sm" type="none"/>
          </a:ln>
        </p:spPr>
      </p:pic>
      <p:pic>
        <p:nvPicPr>
          <p:cNvPr id="440" name="Google Shape;440;p72"/>
          <p:cNvPicPr preferRelativeResize="0"/>
          <p:nvPr/>
        </p:nvPicPr>
        <p:blipFill>
          <a:blip r:embed="rId4">
            <a:alphaModFix/>
          </a:blip>
          <a:stretch>
            <a:fillRect/>
          </a:stretch>
        </p:blipFill>
        <p:spPr>
          <a:xfrm>
            <a:off x="308600" y="3722919"/>
            <a:ext cx="4196199" cy="1961480"/>
          </a:xfrm>
          <a:prstGeom prst="rect">
            <a:avLst/>
          </a:prstGeom>
          <a:noFill/>
          <a:ln cap="flat" cmpd="sng" w="9525">
            <a:solidFill>
              <a:schemeClr val="dk1"/>
            </a:solidFill>
            <a:prstDash val="solid"/>
            <a:round/>
            <a:headEnd len="sm" w="sm" type="none"/>
            <a:tailEnd len="sm" w="sm" type="none"/>
          </a:ln>
        </p:spPr>
      </p:pic>
      <p:pic>
        <p:nvPicPr>
          <p:cNvPr id="441" name="Google Shape;441;p72"/>
          <p:cNvPicPr preferRelativeResize="0"/>
          <p:nvPr/>
        </p:nvPicPr>
        <p:blipFill>
          <a:blip r:embed="rId5">
            <a:alphaModFix/>
          </a:blip>
          <a:stretch>
            <a:fillRect/>
          </a:stretch>
        </p:blipFill>
        <p:spPr>
          <a:xfrm>
            <a:off x="4742375" y="3737545"/>
            <a:ext cx="4059578" cy="1961485"/>
          </a:xfrm>
          <a:prstGeom prst="rect">
            <a:avLst/>
          </a:prstGeom>
          <a:noFill/>
          <a:ln cap="flat" cmpd="sng" w="9525">
            <a:solidFill>
              <a:schemeClr val="dk1"/>
            </a:solidFill>
            <a:prstDash val="solid"/>
            <a:round/>
            <a:headEnd len="sm" w="sm" type="none"/>
            <a:tailEnd len="sm" w="sm" type="none"/>
          </a:ln>
        </p:spPr>
      </p:pic>
      <p:pic>
        <p:nvPicPr>
          <p:cNvPr id="442" name="Google Shape;442;p72"/>
          <p:cNvPicPr preferRelativeResize="0"/>
          <p:nvPr/>
        </p:nvPicPr>
        <p:blipFill rotWithShape="1">
          <a:blip r:embed="rId6">
            <a:alphaModFix/>
          </a:blip>
          <a:srcRect b="15704" l="2836" r="1332" t="0"/>
          <a:stretch/>
        </p:blipFill>
        <p:spPr>
          <a:xfrm>
            <a:off x="275000" y="1064750"/>
            <a:ext cx="4263401" cy="1961476"/>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73"/>
          <p:cNvSpPr txBox="1"/>
          <p:nvPr/>
        </p:nvSpPr>
        <p:spPr>
          <a:xfrm>
            <a:off x="66825" y="652675"/>
            <a:ext cx="8448300" cy="554100"/>
          </a:xfrm>
          <a:prstGeom prst="rect">
            <a:avLst/>
          </a:prstGeom>
          <a:noFill/>
          <a:ln>
            <a:noFill/>
          </a:ln>
        </p:spPr>
        <p:txBody>
          <a:bodyPr anchorCtr="0" anchor="t" bIns="91425" lIns="91425" spcFirstLastPara="1" rIns="91425" wrap="square" tIns="91425">
            <a:spAutoFit/>
          </a:bodyPr>
          <a:lstStyle/>
          <a:p>
            <a:pPr indent="0" lvl="0" marL="0" rtl="0" algn="l">
              <a:spcBef>
                <a:spcPts val="1000"/>
              </a:spcBef>
              <a:spcAft>
                <a:spcPts val="1000"/>
              </a:spcAft>
              <a:buClr>
                <a:schemeClr val="dk1"/>
              </a:buClr>
              <a:buSzPts val="1100"/>
              <a:buFont typeface="Arial"/>
              <a:buNone/>
            </a:pPr>
            <a:r>
              <a:rPr lang="en-GB" sz="1200">
                <a:solidFill>
                  <a:schemeClr val="dk1"/>
                </a:solidFill>
              </a:rPr>
              <a:t>As you scroll down a document, the section title now updates in both the persistent header (orange text) and in the Table of Contents (highlighted in orange). This makes it easier for you to know exactly where you are within a document.</a:t>
            </a:r>
            <a:endParaRPr sz="1200">
              <a:solidFill>
                <a:schemeClr val="dk1"/>
              </a:solidFill>
            </a:endParaRPr>
          </a:p>
        </p:txBody>
      </p:sp>
      <p:pic>
        <p:nvPicPr>
          <p:cNvPr id="448" name="Google Shape;448;p73"/>
          <p:cNvPicPr preferRelativeResize="0"/>
          <p:nvPr/>
        </p:nvPicPr>
        <p:blipFill>
          <a:blip r:embed="rId3">
            <a:alphaModFix/>
          </a:blip>
          <a:stretch>
            <a:fillRect/>
          </a:stretch>
        </p:blipFill>
        <p:spPr>
          <a:xfrm>
            <a:off x="152400" y="1391882"/>
            <a:ext cx="8839199" cy="3927496"/>
          </a:xfrm>
          <a:prstGeom prst="rect">
            <a:avLst/>
          </a:prstGeom>
          <a:noFill/>
          <a:ln cap="flat" cmpd="sng" w="9525">
            <a:solidFill>
              <a:srgbClr val="434343"/>
            </a:solidFill>
            <a:prstDash val="solid"/>
            <a:round/>
            <a:headEnd len="sm" w="sm" type="none"/>
            <a:tailEnd len="sm" w="sm" type="none"/>
          </a:ln>
        </p:spPr>
      </p:pic>
      <p:sp>
        <p:nvSpPr>
          <p:cNvPr id="449" name="Google Shape;449;p73"/>
          <p:cNvSpPr/>
          <p:nvPr/>
        </p:nvSpPr>
        <p:spPr>
          <a:xfrm>
            <a:off x="66823" y="1317757"/>
            <a:ext cx="3148500" cy="7326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73"/>
          <p:cNvSpPr txBox="1"/>
          <p:nvPr>
            <p:ph type="ctrTitle"/>
          </p:nvPr>
        </p:nvSpPr>
        <p:spPr>
          <a:xfrm>
            <a:off x="182275" y="124650"/>
            <a:ext cx="3979800" cy="435300"/>
          </a:xfrm>
          <a:prstGeom prst="rect">
            <a:avLst/>
          </a:prstGeom>
          <a:noFill/>
          <a:ln>
            <a:noFill/>
          </a:ln>
        </p:spPr>
        <p:txBody>
          <a:bodyPr anchorCtr="0" anchor="t" bIns="0" lIns="0" spcFirstLastPara="1" rIns="0" wrap="square" tIns="0">
            <a:noAutofit/>
          </a:bodyPr>
          <a:lstStyle/>
          <a:p>
            <a:pPr indent="0" lvl="0" marL="0" marR="0" rtl="0" algn="l">
              <a:lnSpc>
                <a:spcPct val="85000"/>
              </a:lnSpc>
              <a:spcBef>
                <a:spcPts val="0"/>
              </a:spcBef>
              <a:spcAft>
                <a:spcPts val="0"/>
              </a:spcAft>
              <a:buClr>
                <a:schemeClr val="dk1"/>
              </a:buClr>
              <a:buSzPts val="2800"/>
              <a:buFont typeface="Georgia"/>
              <a:buNone/>
            </a:pPr>
            <a:r>
              <a:rPr lang="en-GB"/>
              <a:t>Navigation</a:t>
            </a:r>
            <a:endParaRPr b="0" i="0" sz="2800" u="none" cap="none" strike="noStrike">
              <a:solidFill>
                <a:schemeClr val="dk1"/>
              </a:solidFill>
              <a:latin typeface="Georgia"/>
              <a:ea typeface="Georgia"/>
              <a:cs typeface="Georgia"/>
              <a:sym typeface="Georgi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74"/>
          <p:cNvSpPr txBox="1"/>
          <p:nvPr/>
        </p:nvSpPr>
        <p:spPr>
          <a:xfrm>
            <a:off x="182275" y="106125"/>
            <a:ext cx="7880400" cy="886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None/>
            </a:pPr>
            <a:r>
              <a:rPr lang="en-GB" sz="2800">
                <a:latin typeface="Georgia"/>
                <a:ea typeface="Georgia"/>
                <a:cs typeface="Georgia"/>
                <a:sym typeface="Georgia"/>
              </a:rPr>
              <a:t>Join view</a:t>
            </a:r>
            <a:endParaRPr sz="2800">
              <a:solidFill>
                <a:srgbClr val="000000"/>
              </a:solidFill>
              <a:latin typeface="Georgia"/>
              <a:ea typeface="Georgia"/>
              <a:cs typeface="Georgia"/>
              <a:sym typeface="Georgia"/>
            </a:endParaRPr>
          </a:p>
        </p:txBody>
      </p:sp>
      <p:sp>
        <p:nvSpPr>
          <p:cNvPr id="456" name="Google Shape;456;p74"/>
          <p:cNvSpPr txBox="1"/>
          <p:nvPr/>
        </p:nvSpPr>
        <p:spPr>
          <a:xfrm>
            <a:off x="182275" y="504600"/>
            <a:ext cx="6016200" cy="548400"/>
          </a:xfrm>
          <a:prstGeom prst="rect">
            <a:avLst/>
          </a:prstGeom>
          <a:noFill/>
          <a:ln>
            <a:noFill/>
          </a:ln>
        </p:spPr>
        <p:txBody>
          <a:bodyPr anchorCtr="0" anchor="t" bIns="0" lIns="0" spcFirstLastPara="1" rIns="0" wrap="square" tIns="0">
            <a:noAutofit/>
          </a:bodyPr>
          <a:lstStyle/>
          <a:p>
            <a:pPr indent="0" lvl="0" marL="0" rtl="0" algn="l">
              <a:spcBef>
                <a:spcPts val="0"/>
              </a:spcBef>
              <a:spcAft>
                <a:spcPts val="600"/>
              </a:spcAft>
              <a:buNone/>
            </a:pPr>
            <a:r>
              <a:rPr b="1" lang="en-GB">
                <a:solidFill>
                  <a:srgbClr val="D04A02"/>
                </a:solidFill>
              </a:rPr>
              <a:t>View full Manual of accounting chapters or standards in one screen</a:t>
            </a:r>
            <a:endParaRPr>
              <a:solidFill>
                <a:srgbClr val="000000"/>
              </a:solidFill>
            </a:endParaRPr>
          </a:p>
        </p:txBody>
      </p:sp>
      <p:sp>
        <p:nvSpPr>
          <p:cNvPr id="457" name="Google Shape;457;p74"/>
          <p:cNvSpPr txBox="1"/>
          <p:nvPr/>
        </p:nvSpPr>
        <p:spPr>
          <a:xfrm>
            <a:off x="92700" y="973650"/>
            <a:ext cx="8594100" cy="194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GB" sz="1300">
                <a:solidFill>
                  <a:schemeClr val="dk1"/>
                </a:solidFill>
              </a:rPr>
              <a:t>‘Join view’</a:t>
            </a:r>
            <a:r>
              <a:rPr lang="en-GB" sz="1300">
                <a:solidFill>
                  <a:schemeClr val="dk1"/>
                </a:solidFill>
              </a:rPr>
              <a:t> allows you to view certain areas of content, such as a Manual chapter or a standard, in their entirety.</a:t>
            </a:r>
            <a:endParaRPr sz="1300">
              <a:solidFill>
                <a:schemeClr val="dk1"/>
              </a:solidFill>
            </a:endParaRPr>
          </a:p>
          <a:p>
            <a:pPr indent="0" lvl="0" marL="0" rtl="0" algn="l">
              <a:spcBef>
                <a:spcPts val="1000"/>
              </a:spcBef>
              <a:spcAft>
                <a:spcPts val="0"/>
              </a:spcAft>
              <a:buClr>
                <a:schemeClr val="dk1"/>
              </a:buClr>
              <a:buSzPts val="1100"/>
              <a:buFont typeface="Arial"/>
              <a:buNone/>
            </a:pPr>
            <a:r>
              <a:rPr lang="en-GB" sz="1300">
                <a:solidFill>
                  <a:schemeClr val="dk1"/>
                </a:solidFill>
              </a:rPr>
              <a:t>This view will allow you to search and print (including to pdf) the whole document.</a:t>
            </a:r>
            <a:endParaRPr sz="1200">
              <a:solidFill>
                <a:schemeClr val="dk1"/>
              </a:solidFill>
            </a:endParaRPr>
          </a:p>
          <a:p>
            <a:pPr indent="0" lvl="0" marL="0" rtl="0" algn="l">
              <a:spcBef>
                <a:spcPts val="100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t/>
            </a:r>
            <a:endParaRPr sz="1200"/>
          </a:p>
        </p:txBody>
      </p:sp>
      <p:pic>
        <p:nvPicPr>
          <p:cNvPr id="458" name="Google Shape;458;p74"/>
          <p:cNvPicPr preferRelativeResize="0"/>
          <p:nvPr/>
        </p:nvPicPr>
        <p:blipFill>
          <a:blip r:embed="rId3">
            <a:alphaModFix/>
          </a:blip>
          <a:stretch>
            <a:fillRect/>
          </a:stretch>
        </p:blipFill>
        <p:spPr>
          <a:xfrm>
            <a:off x="973713" y="2147450"/>
            <a:ext cx="695325" cy="676275"/>
          </a:xfrm>
          <a:prstGeom prst="rect">
            <a:avLst/>
          </a:prstGeom>
          <a:noFill/>
          <a:ln>
            <a:noFill/>
          </a:ln>
        </p:spPr>
      </p:pic>
      <p:sp>
        <p:nvSpPr>
          <p:cNvPr id="459" name="Google Shape;459;p74"/>
          <p:cNvSpPr txBox="1"/>
          <p:nvPr/>
        </p:nvSpPr>
        <p:spPr>
          <a:xfrm>
            <a:off x="182275" y="2823725"/>
            <a:ext cx="26145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en-GB" sz="1300">
                <a:solidFill>
                  <a:srgbClr val="000000"/>
                </a:solidFill>
              </a:rPr>
              <a:t>Click on this icon</a:t>
            </a:r>
            <a:r>
              <a:rPr lang="en-GB" sz="1300">
                <a:solidFill>
                  <a:srgbClr val="000000"/>
                </a:solidFill>
              </a:rPr>
              <a:t> to open the full document in a new tab in your browser.</a:t>
            </a:r>
            <a:endParaRPr sz="1300"/>
          </a:p>
        </p:txBody>
      </p:sp>
      <p:sp>
        <p:nvSpPr>
          <p:cNvPr id="460" name="Google Shape;460;p74"/>
          <p:cNvSpPr txBox="1"/>
          <p:nvPr/>
        </p:nvSpPr>
        <p:spPr>
          <a:xfrm>
            <a:off x="182275" y="4920700"/>
            <a:ext cx="7299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en-GB" sz="1300">
                <a:solidFill>
                  <a:srgbClr val="000000"/>
                </a:solidFill>
              </a:rPr>
              <a:t>Inline links within Join view can also be opened in side-by-side view.</a:t>
            </a:r>
            <a:endParaRPr sz="1300"/>
          </a:p>
        </p:txBody>
      </p:sp>
      <p:pic>
        <p:nvPicPr>
          <p:cNvPr id="461" name="Google Shape;461;p74"/>
          <p:cNvPicPr preferRelativeResize="0"/>
          <p:nvPr/>
        </p:nvPicPr>
        <p:blipFill>
          <a:blip r:embed="rId4">
            <a:alphaModFix/>
          </a:blip>
          <a:stretch>
            <a:fillRect/>
          </a:stretch>
        </p:blipFill>
        <p:spPr>
          <a:xfrm>
            <a:off x="2949175" y="1852878"/>
            <a:ext cx="6042426" cy="2017579"/>
          </a:xfrm>
          <a:prstGeom prst="rect">
            <a:avLst/>
          </a:prstGeom>
          <a:noFill/>
          <a:ln cap="flat" cmpd="sng" w="9525">
            <a:solidFill>
              <a:schemeClr val="dk1"/>
            </a:solidFill>
            <a:prstDash val="solid"/>
            <a:round/>
            <a:headEnd len="sm" w="sm" type="none"/>
            <a:tailEnd len="sm" w="sm" type="none"/>
          </a:ln>
        </p:spPr>
      </p:pic>
      <p:pic>
        <p:nvPicPr>
          <p:cNvPr id="462" name="Google Shape;462;p74"/>
          <p:cNvPicPr preferRelativeResize="0"/>
          <p:nvPr/>
        </p:nvPicPr>
        <p:blipFill>
          <a:blip r:embed="rId5">
            <a:alphaModFix/>
          </a:blip>
          <a:stretch>
            <a:fillRect/>
          </a:stretch>
        </p:blipFill>
        <p:spPr>
          <a:xfrm>
            <a:off x="171673" y="4437025"/>
            <a:ext cx="8839200" cy="348818"/>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75"/>
          <p:cNvSpPr txBox="1"/>
          <p:nvPr/>
        </p:nvSpPr>
        <p:spPr>
          <a:xfrm>
            <a:off x="92700" y="973650"/>
            <a:ext cx="8594100" cy="221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sz="1200">
                <a:solidFill>
                  <a:schemeClr val="dk1"/>
                </a:solidFill>
              </a:rPr>
              <a:t>Links can now be opened in a ‘side-by-side’ view so it is now easier to cross reference two documents.</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GB" sz="1200">
                <a:solidFill>
                  <a:schemeClr val="dk1"/>
                </a:solidFill>
              </a:rPr>
              <a:t>When you hover over a link, there is now the option to ‘go to content’ directly or open the content in ‘side-by-side’ view. From within the ‘side by side’ view, you can also go directly to the linked content via the ‘go to content’ icon located in the top right corner.</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t/>
            </a:r>
            <a:endParaRPr sz="1200"/>
          </a:p>
        </p:txBody>
      </p:sp>
      <p:pic>
        <p:nvPicPr>
          <p:cNvPr id="469" name="Google Shape;469;p75"/>
          <p:cNvPicPr preferRelativeResize="0"/>
          <p:nvPr/>
        </p:nvPicPr>
        <p:blipFill rotWithShape="1">
          <a:blip r:embed="rId3">
            <a:alphaModFix/>
          </a:blip>
          <a:srcRect b="11538" l="1311" r="4367" t="16348"/>
          <a:stretch/>
        </p:blipFill>
        <p:spPr>
          <a:xfrm>
            <a:off x="2538412" y="1889138"/>
            <a:ext cx="3702675" cy="428625"/>
          </a:xfrm>
          <a:prstGeom prst="rect">
            <a:avLst/>
          </a:prstGeom>
          <a:noFill/>
          <a:ln cap="flat" cmpd="sng" w="9525">
            <a:solidFill>
              <a:schemeClr val="dk1"/>
            </a:solidFill>
            <a:prstDash val="solid"/>
            <a:round/>
            <a:headEnd len="sm" w="sm" type="none"/>
            <a:tailEnd len="sm" w="sm" type="none"/>
          </a:ln>
        </p:spPr>
      </p:pic>
      <p:pic>
        <p:nvPicPr>
          <p:cNvPr id="470" name="Google Shape;470;p75"/>
          <p:cNvPicPr preferRelativeResize="0"/>
          <p:nvPr/>
        </p:nvPicPr>
        <p:blipFill rotWithShape="1">
          <a:blip r:embed="rId4">
            <a:alphaModFix/>
          </a:blip>
          <a:srcRect b="0" l="-654" r="0" t="0"/>
          <a:stretch/>
        </p:blipFill>
        <p:spPr>
          <a:xfrm>
            <a:off x="92700" y="2378675"/>
            <a:ext cx="8918374" cy="3964976"/>
          </a:xfrm>
          <a:prstGeom prst="rect">
            <a:avLst/>
          </a:prstGeom>
          <a:noFill/>
          <a:ln cap="flat" cmpd="sng" w="9525">
            <a:solidFill>
              <a:schemeClr val="dk1"/>
            </a:solidFill>
            <a:prstDash val="solid"/>
            <a:round/>
            <a:headEnd len="sm" w="sm" type="none"/>
            <a:tailEnd len="sm" w="sm" type="none"/>
          </a:ln>
        </p:spPr>
      </p:pic>
      <p:sp>
        <p:nvSpPr>
          <p:cNvPr id="471" name="Google Shape;471;p75"/>
          <p:cNvSpPr txBox="1"/>
          <p:nvPr/>
        </p:nvSpPr>
        <p:spPr>
          <a:xfrm>
            <a:off x="182275" y="106125"/>
            <a:ext cx="7880400" cy="886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None/>
            </a:pPr>
            <a:r>
              <a:rPr lang="en-GB" sz="2800">
                <a:latin typeface="Georgia"/>
                <a:ea typeface="Georgia"/>
                <a:cs typeface="Georgia"/>
                <a:sym typeface="Georgia"/>
              </a:rPr>
              <a:t>Side-by-side</a:t>
            </a:r>
            <a:endParaRPr sz="2800">
              <a:solidFill>
                <a:srgbClr val="000000"/>
              </a:solidFill>
              <a:latin typeface="Georgia"/>
              <a:ea typeface="Georgia"/>
              <a:cs typeface="Georgia"/>
              <a:sym typeface="Georgia"/>
            </a:endParaRPr>
          </a:p>
        </p:txBody>
      </p:sp>
      <p:sp>
        <p:nvSpPr>
          <p:cNvPr id="472" name="Google Shape;472;p75"/>
          <p:cNvSpPr txBox="1"/>
          <p:nvPr/>
        </p:nvSpPr>
        <p:spPr>
          <a:xfrm>
            <a:off x="182275" y="504600"/>
            <a:ext cx="6016200" cy="548400"/>
          </a:xfrm>
          <a:prstGeom prst="rect">
            <a:avLst/>
          </a:prstGeom>
          <a:noFill/>
          <a:ln>
            <a:noFill/>
          </a:ln>
        </p:spPr>
        <p:txBody>
          <a:bodyPr anchorCtr="0" anchor="t" bIns="0" lIns="0" spcFirstLastPara="1" rIns="0" wrap="square" tIns="0">
            <a:noAutofit/>
          </a:bodyPr>
          <a:lstStyle/>
          <a:p>
            <a:pPr indent="0" lvl="0" marL="0" rtl="0" algn="l">
              <a:spcBef>
                <a:spcPts val="0"/>
              </a:spcBef>
              <a:spcAft>
                <a:spcPts val="600"/>
              </a:spcAft>
              <a:buNone/>
            </a:pPr>
            <a:r>
              <a:rPr b="1" lang="en-GB">
                <a:solidFill>
                  <a:srgbClr val="D04A02"/>
                </a:solidFill>
              </a:rPr>
              <a:t>View two documents in one screen </a:t>
            </a:r>
            <a:endParaRPr>
              <a:solidFill>
                <a:srgbClr val="000000"/>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93954"/>
      </a:accent5>
      <a:accent6>
        <a:srgbClr val="464646"/>
      </a:accent6>
      <a:hlink>
        <a:srgbClr val="D04A02"/>
      </a:hlink>
      <a:folHlink>
        <a:srgbClr val="D9395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93954"/>
      </a:accent5>
      <a:accent6>
        <a:srgbClr val="464646"/>
      </a:accent6>
      <a:hlink>
        <a:srgbClr val="D04A02"/>
      </a:hlink>
      <a:folHlink>
        <a:srgbClr val="D9395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